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0"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9144000" cy="6858000"/>
  <p:defaultTextStyle>
    <a:defPPr>
      <a:defRPr lang="es-MX"/>
    </a:defPPr>
    <a:lvl1pPr marL="0" algn="l" defTabSz="914079" rtl="0" eaLnBrk="1" latinLnBrk="0" hangingPunct="1">
      <a:defRPr sz="1800" kern="1200">
        <a:solidFill>
          <a:schemeClr val="tx1"/>
        </a:solidFill>
        <a:latin typeface="+mn-lt"/>
        <a:ea typeface="+mn-ea"/>
        <a:cs typeface="+mn-cs"/>
      </a:defRPr>
    </a:lvl1pPr>
    <a:lvl2pPr marL="457039" algn="l" defTabSz="914079" rtl="0" eaLnBrk="1" latinLnBrk="0" hangingPunct="1">
      <a:defRPr sz="1800" kern="1200">
        <a:solidFill>
          <a:schemeClr val="tx1"/>
        </a:solidFill>
        <a:latin typeface="+mn-lt"/>
        <a:ea typeface="+mn-ea"/>
        <a:cs typeface="+mn-cs"/>
      </a:defRPr>
    </a:lvl2pPr>
    <a:lvl3pPr marL="914079" algn="l" defTabSz="914079" rtl="0" eaLnBrk="1" latinLnBrk="0" hangingPunct="1">
      <a:defRPr sz="1800" kern="1200">
        <a:solidFill>
          <a:schemeClr val="tx1"/>
        </a:solidFill>
        <a:latin typeface="+mn-lt"/>
        <a:ea typeface="+mn-ea"/>
        <a:cs typeface="+mn-cs"/>
      </a:defRPr>
    </a:lvl3pPr>
    <a:lvl4pPr marL="1371119" algn="l" defTabSz="914079" rtl="0" eaLnBrk="1" latinLnBrk="0" hangingPunct="1">
      <a:defRPr sz="1800" kern="1200">
        <a:solidFill>
          <a:schemeClr val="tx1"/>
        </a:solidFill>
        <a:latin typeface="+mn-lt"/>
        <a:ea typeface="+mn-ea"/>
        <a:cs typeface="+mn-cs"/>
      </a:defRPr>
    </a:lvl4pPr>
    <a:lvl5pPr marL="1828159" algn="l" defTabSz="914079" rtl="0" eaLnBrk="1" latinLnBrk="0" hangingPunct="1">
      <a:defRPr sz="1800" kern="1200">
        <a:solidFill>
          <a:schemeClr val="tx1"/>
        </a:solidFill>
        <a:latin typeface="+mn-lt"/>
        <a:ea typeface="+mn-ea"/>
        <a:cs typeface="+mn-cs"/>
      </a:defRPr>
    </a:lvl5pPr>
    <a:lvl6pPr marL="2285199" algn="l" defTabSz="914079" rtl="0" eaLnBrk="1" latinLnBrk="0" hangingPunct="1">
      <a:defRPr sz="1800" kern="1200">
        <a:solidFill>
          <a:schemeClr val="tx1"/>
        </a:solidFill>
        <a:latin typeface="+mn-lt"/>
        <a:ea typeface="+mn-ea"/>
        <a:cs typeface="+mn-cs"/>
      </a:defRPr>
    </a:lvl6pPr>
    <a:lvl7pPr marL="2742237" algn="l" defTabSz="914079" rtl="0" eaLnBrk="1" latinLnBrk="0" hangingPunct="1">
      <a:defRPr sz="1800" kern="1200">
        <a:solidFill>
          <a:schemeClr val="tx1"/>
        </a:solidFill>
        <a:latin typeface="+mn-lt"/>
        <a:ea typeface="+mn-ea"/>
        <a:cs typeface="+mn-cs"/>
      </a:defRPr>
    </a:lvl7pPr>
    <a:lvl8pPr marL="3199278" algn="l" defTabSz="914079" rtl="0" eaLnBrk="1" latinLnBrk="0" hangingPunct="1">
      <a:defRPr sz="1800" kern="1200">
        <a:solidFill>
          <a:schemeClr val="tx1"/>
        </a:solidFill>
        <a:latin typeface="+mn-lt"/>
        <a:ea typeface="+mn-ea"/>
        <a:cs typeface="+mn-cs"/>
      </a:defRPr>
    </a:lvl8pPr>
    <a:lvl9pPr marL="3656316" algn="l" defTabSz="914079"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69" d="100"/>
          <a:sy n="69" d="100"/>
        </p:scale>
        <p:origin x="-1416" y="6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1E3E965C-0770-406E-9D26-1845C9C63DCD}" type="datetimeFigureOut">
              <a:rPr lang="es-MX" smtClean="0"/>
              <a:pPr/>
              <a:t>22/10/2015</a:t>
            </a:fld>
            <a:endParaRPr lang="es-MX"/>
          </a:p>
        </p:txBody>
      </p:sp>
      <p:sp>
        <p:nvSpPr>
          <p:cNvPr id="4" name="3 Marcador de imagen de diapositiva"/>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05F8B6A6-4C15-4589-A4C8-CC890A8E44B2}" type="slidenum">
              <a:rPr lang="es-MX" smtClean="0"/>
              <a:pPr/>
              <a:t>‹Nº›</a:t>
            </a:fld>
            <a:endParaRPr lang="es-MX"/>
          </a:p>
        </p:txBody>
      </p:sp>
    </p:spTree>
  </p:cSld>
  <p:clrMap bg1="lt1" tx1="dk1" bg2="lt2" tx2="dk2" accent1="accent1" accent2="accent2" accent3="accent3" accent4="accent4" accent5="accent5" accent6="accent6" hlink="hlink" folHlink="folHlink"/>
  <p:notesStyle>
    <a:lvl1pPr marL="0" algn="l" defTabSz="914079" rtl="0" eaLnBrk="1" latinLnBrk="0" hangingPunct="1">
      <a:defRPr sz="1200" kern="1200">
        <a:solidFill>
          <a:schemeClr val="tx1"/>
        </a:solidFill>
        <a:latin typeface="+mn-lt"/>
        <a:ea typeface="+mn-ea"/>
        <a:cs typeface="+mn-cs"/>
      </a:defRPr>
    </a:lvl1pPr>
    <a:lvl2pPr marL="457039" algn="l" defTabSz="914079" rtl="0" eaLnBrk="1" latinLnBrk="0" hangingPunct="1">
      <a:defRPr sz="1200" kern="1200">
        <a:solidFill>
          <a:schemeClr val="tx1"/>
        </a:solidFill>
        <a:latin typeface="+mn-lt"/>
        <a:ea typeface="+mn-ea"/>
        <a:cs typeface="+mn-cs"/>
      </a:defRPr>
    </a:lvl2pPr>
    <a:lvl3pPr marL="914079" algn="l" defTabSz="914079" rtl="0" eaLnBrk="1" latinLnBrk="0" hangingPunct="1">
      <a:defRPr sz="1200" kern="1200">
        <a:solidFill>
          <a:schemeClr val="tx1"/>
        </a:solidFill>
        <a:latin typeface="+mn-lt"/>
        <a:ea typeface="+mn-ea"/>
        <a:cs typeface="+mn-cs"/>
      </a:defRPr>
    </a:lvl3pPr>
    <a:lvl4pPr marL="1371119" algn="l" defTabSz="914079" rtl="0" eaLnBrk="1" latinLnBrk="0" hangingPunct="1">
      <a:defRPr sz="1200" kern="1200">
        <a:solidFill>
          <a:schemeClr val="tx1"/>
        </a:solidFill>
        <a:latin typeface="+mn-lt"/>
        <a:ea typeface="+mn-ea"/>
        <a:cs typeface="+mn-cs"/>
      </a:defRPr>
    </a:lvl4pPr>
    <a:lvl5pPr marL="1828159" algn="l" defTabSz="914079" rtl="0" eaLnBrk="1" latinLnBrk="0" hangingPunct="1">
      <a:defRPr sz="1200" kern="1200">
        <a:solidFill>
          <a:schemeClr val="tx1"/>
        </a:solidFill>
        <a:latin typeface="+mn-lt"/>
        <a:ea typeface="+mn-ea"/>
        <a:cs typeface="+mn-cs"/>
      </a:defRPr>
    </a:lvl5pPr>
    <a:lvl6pPr marL="2285199" algn="l" defTabSz="914079" rtl="0" eaLnBrk="1" latinLnBrk="0" hangingPunct="1">
      <a:defRPr sz="1200" kern="1200">
        <a:solidFill>
          <a:schemeClr val="tx1"/>
        </a:solidFill>
        <a:latin typeface="+mn-lt"/>
        <a:ea typeface="+mn-ea"/>
        <a:cs typeface="+mn-cs"/>
      </a:defRPr>
    </a:lvl6pPr>
    <a:lvl7pPr marL="2742237" algn="l" defTabSz="914079" rtl="0" eaLnBrk="1" latinLnBrk="0" hangingPunct="1">
      <a:defRPr sz="1200" kern="1200">
        <a:solidFill>
          <a:schemeClr val="tx1"/>
        </a:solidFill>
        <a:latin typeface="+mn-lt"/>
        <a:ea typeface="+mn-ea"/>
        <a:cs typeface="+mn-cs"/>
      </a:defRPr>
    </a:lvl7pPr>
    <a:lvl8pPr marL="3199278" algn="l" defTabSz="914079" rtl="0" eaLnBrk="1" latinLnBrk="0" hangingPunct="1">
      <a:defRPr sz="1200" kern="1200">
        <a:solidFill>
          <a:schemeClr val="tx1"/>
        </a:solidFill>
        <a:latin typeface="+mn-lt"/>
        <a:ea typeface="+mn-ea"/>
        <a:cs typeface="+mn-cs"/>
      </a:defRPr>
    </a:lvl8pPr>
    <a:lvl9pPr marL="3656316" algn="l" defTabSz="91407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857500" y="514350"/>
            <a:ext cx="3429000" cy="2571750"/>
          </a:xfrm>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05F8B6A6-4C15-4589-A4C8-CC890A8E44B2}" type="slidenum">
              <a:rPr lang="es-MX" smtClean="0"/>
              <a:pPr/>
              <a:t>10</a:t>
            </a:fld>
            <a:endParaRPr lang="es-MX"/>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079" rtl="0" eaLnBrk="1" latinLnBrk="0" hangingPunct="1">
        <a:spcBef>
          <a:spcPct val="0"/>
        </a:spcBef>
        <a:buNone/>
        <a:defRPr sz="4400" kern="1200">
          <a:solidFill>
            <a:schemeClr val="tx1"/>
          </a:solidFill>
          <a:latin typeface="+mj-lt"/>
          <a:ea typeface="+mj-ea"/>
          <a:cs typeface="+mj-cs"/>
        </a:defRPr>
      </a:lvl1pPr>
    </p:titleStyle>
    <p:bodyStyle>
      <a:lvl1pPr marL="342780" indent="-342780" algn="l" defTabSz="91407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89" indent="-285650" algn="l" defTabSz="91407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599" indent="-228519" algn="l" defTabSz="91407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638"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678"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718"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8"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7"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7" indent="-228519" algn="l" defTabSz="91407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9" rtl="0" eaLnBrk="1" latinLnBrk="0" hangingPunct="1">
        <a:defRPr sz="1800" kern="1200">
          <a:solidFill>
            <a:schemeClr val="tx1"/>
          </a:solidFill>
          <a:latin typeface="+mn-lt"/>
          <a:ea typeface="+mn-ea"/>
          <a:cs typeface="+mn-cs"/>
        </a:defRPr>
      </a:lvl1pPr>
      <a:lvl2pPr marL="457039" algn="l" defTabSz="914079" rtl="0" eaLnBrk="1" latinLnBrk="0" hangingPunct="1">
        <a:defRPr sz="1800" kern="1200">
          <a:solidFill>
            <a:schemeClr val="tx1"/>
          </a:solidFill>
          <a:latin typeface="+mn-lt"/>
          <a:ea typeface="+mn-ea"/>
          <a:cs typeface="+mn-cs"/>
        </a:defRPr>
      </a:lvl2pPr>
      <a:lvl3pPr marL="914079" algn="l" defTabSz="914079" rtl="0" eaLnBrk="1" latinLnBrk="0" hangingPunct="1">
        <a:defRPr sz="1800" kern="1200">
          <a:solidFill>
            <a:schemeClr val="tx1"/>
          </a:solidFill>
          <a:latin typeface="+mn-lt"/>
          <a:ea typeface="+mn-ea"/>
          <a:cs typeface="+mn-cs"/>
        </a:defRPr>
      </a:lvl3pPr>
      <a:lvl4pPr marL="1371119" algn="l" defTabSz="914079" rtl="0" eaLnBrk="1" latinLnBrk="0" hangingPunct="1">
        <a:defRPr sz="1800" kern="1200">
          <a:solidFill>
            <a:schemeClr val="tx1"/>
          </a:solidFill>
          <a:latin typeface="+mn-lt"/>
          <a:ea typeface="+mn-ea"/>
          <a:cs typeface="+mn-cs"/>
        </a:defRPr>
      </a:lvl4pPr>
      <a:lvl5pPr marL="1828159" algn="l" defTabSz="914079" rtl="0" eaLnBrk="1" latinLnBrk="0" hangingPunct="1">
        <a:defRPr sz="1800" kern="1200">
          <a:solidFill>
            <a:schemeClr val="tx1"/>
          </a:solidFill>
          <a:latin typeface="+mn-lt"/>
          <a:ea typeface="+mn-ea"/>
          <a:cs typeface="+mn-cs"/>
        </a:defRPr>
      </a:lvl5pPr>
      <a:lvl6pPr marL="2285199" algn="l" defTabSz="914079" rtl="0" eaLnBrk="1" latinLnBrk="0" hangingPunct="1">
        <a:defRPr sz="1800" kern="1200">
          <a:solidFill>
            <a:schemeClr val="tx1"/>
          </a:solidFill>
          <a:latin typeface="+mn-lt"/>
          <a:ea typeface="+mn-ea"/>
          <a:cs typeface="+mn-cs"/>
        </a:defRPr>
      </a:lvl6pPr>
      <a:lvl7pPr marL="2742237" algn="l" defTabSz="914079" rtl="0" eaLnBrk="1" latinLnBrk="0" hangingPunct="1">
        <a:defRPr sz="1800" kern="1200">
          <a:solidFill>
            <a:schemeClr val="tx1"/>
          </a:solidFill>
          <a:latin typeface="+mn-lt"/>
          <a:ea typeface="+mn-ea"/>
          <a:cs typeface="+mn-cs"/>
        </a:defRPr>
      </a:lvl7pPr>
      <a:lvl8pPr marL="3199278" algn="l" defTabSz="914079" rtl="0" eaLnBrk="1" latinLnBrk="0" hangingPunct="1">
        <a:defRPr sz="1800" kern="1200">
          <a:solidFill>
            <a:schemeClr val="tx1"/>
          </a:solidFill>
          <a:latin typeface="+mn-lt"/>
          <a:ea typeface="+mn-ea"/>
          <a:cs typeface="+mn-cs"/>
        </a:defRPr>
      </a:lvl8pPr>
      <a:lvl9pPr marL="3656316" algn="l" defTabSz="91407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jpe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jpe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54" Type="http://schemas.openxmlformats.org/officeDocument/2006/relationships/image" Target="../media/image66.jpe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jpe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jpe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59.png"/><Relationship Id="rId26" Type="http://schemas.openxmlformats.org/officeDocument/2006/relationships/image" Target="../media/image93.png"/><Relationship Id="rId39" Type="http://schemas.openxmlformats.org/officeDocument/2006/relationships/image" Target="../media/image106.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30.png"/><Relationship Id="rId68" Type="http://schemas.openxmlformats.org/officeDocument/2006/relationships/image" Target="../media/image135.png"/><Relationship Id="rId76" Type="http://schemas.openxmlformats.org/officeDocument/2006/relationships/image" Target="../media/image143.png"/><Relationship Id="rId7" Type="http://schemas.openxmlformats.org/officeDocument/2006/relationships/image" Target="../media/image75.png"/><Relationship Id="rId71" Type="http://schemas.openxmlformats.org/officeDocument/2006/relationships/image" Target="../media/image138.png"/><Relationship Id="rId2" Type="http://schemas.openxmlformats.org/officeDocument/2006/relationships/image" Target="../media/image70.png"/><Relationship Id="rId16" Type="http://schemas.openxmlformats.org/officeDocument/2006/relationships/image" Target="../media/image84.png"/><Relationship Id="rId29" Type="http://schemas.openxmlformats.org/officeDocument/2006/relationships/image" Target="../media/image96.png"/><Relationship Id="rId11" Type="http://schemas.openxmlformats.org/officeDocument/2006/relationships/image" Target="../media/image79.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png"/><Relationship Id="rId74" Type="http://schemas.openxmlformats.org/officeDocument/2006/relationships/image" Target="../media/image141.png"/><Relationship Id="rId79" Type="http://schemas.openxmlformats.org/officeDocument/2006/relationships/image" Target="../media/image146.png"/><Relationship Id="rId5" Type="http://schemas.openxmlformats.org/officeDocument/2006/relationships/image" Target="../media/image73.png"/><Relationship Id="rId61" Type="http://schemas.openxmlformats.org/officeDocument/2006/relationships/image" Target="../media/image128.png"/><Relationship Id="rId82" Type="http://schemas.openxmlformats.org/officeDocument/2006/relationships/image" Target="../media/image67.jpeg"/><Relationship Id="rId10" Type="http://schemas.openxmlformats.org/officeDocument/2006/relationships/image" Target="../media/image78.png"/><Relationship Id="rId19" Type="http://schemas.openxmlformats.org/officeDocument/2006/relationships/image" Target="../media/image86.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png"/><Relationship Id="rId73" Type="http://schemas.openxmlformats.org/officeDocument/2006/relationships/image" Target="../media/image140.png"/><Relationship Id="rId78" Type="http://schemas.openxmlformats.org/officeDocument/2006/relationships/image" Target="../media/image145.png"/><Relationship Id="rId81" Type="http://schemas.openxmlformats.org/officeDocument/2006/relationships/image" Target="../media/image148.jpe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png"/><Relationship Id="rId69" Type="http://schemas.openxmlformats.org/officeDocument/2006/relationships/image" Target="../media/image136.png"/><Relationship Id="rId77" Type="http://schemas.openxmlformats.org/officeDocument/2006/relationships/image" Target="../media/image144.png"/><Relationship Id="rId8" Type="http://schemas.openxmlformats.org/officeDocument/2006/relationships/image" Target="../media/image76.png"/><Relationship Id="rId51" Type="http://schemas.openxmlformats.org/officeDocument/2006/relationships/image" Target="../media/image118.png"/><Relationship Id="rId72" Type="http://schemas.openxmlformats.org/officeDocument/2006/relationships/image" Target="../media/image139.png"/><Relationship Id="rId80" Type="http://schemas.openxmlformats.org/officeDocument/2006/relationships/image" Target="../media/image147.jpeg"/><Relationship Id="rId3" Type="http://schemas.openxmlformats.org/officeDocument/2006/relationships/image" Target="../media/image71.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png"/><Relationship Id="rId67" Type="http://schemas.openxmlformats.org/officeDocument/2006/relationships/image" Target="../media/image134.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21.png"/><Relationship Id="rId62" Type="http://schemas.openxmlformats.org/officeDocument/2006/relationships/image" Target="../media/image129.png"/><Relationship Id="rId70" Type="http://schemas.openxmlformats.org/officeDocument/2006/relationships/image" Target="../media/image137.png"/><Relationship Id="rId75"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 Id="rId57" Type="http://schemas.openxmlformats.org/officeDocument/2006/relationships/image" Target="../media/image124.png"/></Relationships>
</file>

<file path=ppt/slides/_rels/slide1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hyperlink" Target="http://www.stps.gob.mx/" TargetMode="External"/><Relationship Id="rId2" Type="http://schemas.openxmlformats.org/officeDocument/2006/relationships/image" Target="../media/image149.jpeg"/><Relationship Id="rId1" Type="http://schemas.openxmlformats.org/officeDocument/2006/relationships/slideLayout" Target="../slideLayouts/slideLayout1.xml"/><Relationship Id="rId6" Type="http://schemas.openxmlformats.org/officeDocument/2006/relationships/image" Target="../media/image153.jpeg"/><Relationship Id="rId11" Type="http://schemas.openxmlformats.org/officeDocument/2006/relationships/hyperlink" Target="mailto:productividadlaboral@stps.gob.mx" TargetMode="External"/><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jpeg"/><Relationship Id="rId9" Type="http://schemas.openxmlformats.org/officeDocument/2006/relationships/image" Target="../media/image1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37.png"/><Relationship Id="rId39" Type="http://schemas.openxmlformats.org/officeDocument/2006/relationships/image" Target="../media/image48.png"/><Relationship Id="rId21" Type="http://schemas.openxmlformats.org/officeDocument/2006/relationships/image" Target="../media/image172.png"/><Relationship Id="rId34" Type="http://schemas.openxmlformats.org/officeDocument/2006/relationships/image" Target="../media/image173.png"/><Relationship Id="rId42" Type="http://schemas.openxmlformats.org/officeDocument/2006/relationships/image" Target="../media/image178.png"/><Relationship Id="rId47" Type="http://schemas.openxmlformats.org/officeDocument/2006/relationships/image" Target="../media/image183.png"/><Relationship Id="rId50" Type="http://schemas.openxmlformats.org/officeDocument/2006/relationships/image" Target="../media/image186.png"/><Relationship Id="rId55" Type="http://schemas.openxmlformats.org/officeDocument/2006/relationships/image" Target="../media/image191.png"/><Relationship Id="rId63" Type="http://schemas.openxmlformats.org/officeDocument/2006/relationships/image" Target="../media/image198.png"/><Relationship Id="rId68" Type="http://schemas.openxmlformats.org/officeDocument/2006/relationships/image" Target="../media/image203.png"/><Relationship Id="rId76" Type="http://schemas.openxmlformats.org/officeDocument/2006/relationships/image" Target="../media/image211.png"/><Relationship Id="rId84" Type="http://schemas.openxmlformats.org/officeDocument/2006/relationships/image" Target="../media/image219.png"/><Relationship Id="rId89" Type="http://schemas.openxmlformats.org/officeDocument/2006/relationships/image" Target="../media/image224.jpeg"/><Relationship Id="rId7" Type="http://schemas.openxmlformats.org/officeDocument/2006/relationships/image" Target="../media/image20.png"/><Relationship Id="rId71" Type="http://schemas.openxmlformats.org/officeDocument/2006/relationships/image" Target="../media/image206.png"/><Relationship Id="rId2" Type="http://schemas.openxmlformats.org/officeDocument/2006/relationships/image" Target="../media/image14.jpeg"/><Relationship Id="rId16" Type="http://schemas.openxmlformats.org/officeDocument/2006/relationships/image" Target="../media/image167.png"/><Relationship Id="rId29" Type="http://schemas.openxmlformats.org/officeDocument/2006/relationships/image" Target="../media/image40.png"/><Relationship Id="rId11" Type="http://schemas.openxmlformats.org/officeDocument/2006/relationships/image" Target="../media/image16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176.png"/><Relationship Id="rId40" Type="http://schemas.openxmlformats.org/officeDocument/2006/relationships/image" Target="../media/image49.png"/><Relationship Id="rId45" Type="http://schemas.openxmlformats.org/officeDocument/2006/relationships/image" Target="../media/image181.png"/><Relationship Id="rId53" Type="http://schemas.openxmlformats.org/officeDocument/2006/relationships/image" Target="../media/image189.png"/><Relationship Id="rId58" Type="http://schemas.openxmlformats.org/officeDocument/2006/relationships/image" Target="../media/image194.png"/><Relationship Id="rId66" Type="http://schemas.openxmlformats.org/officeDocument/2006/relationships/image" Target="../media/image201.png"/><Relationship Id="rId74" Type="http://schemas.openxmlformats.org/officeDocument/2006/relationships/image" Target="../media/image209.png"/><Relationship Id="rId79" Type="http://schemas.openxmlformats.org/officeDocument/2006/relationships/image" Target="../media/image214.png"/><Relationship Id="rId87" Type="http://schemas.openxmlformats.org/officeDocument/2006/relationships/image" Target="../media/image222.png"/><Relationship Id="rId5" Type="http://schemas.openxmlformats.org/officeDocument/2006/relationships/image" Target="../media/image18.png"/><Relationship Id="rId61" Type="http://schemas.openxmlformats.org/officeDocument/2006/relationships/image" Target="../media/image140.png"/><Relationship Id="rId82" Type="http://schemas.openxmlformats.org/officeDocument/2006/relationships/image" Target="../media/image217.png"/><Relationship Id="rId19" Type="http://schemas.openxmlformats.org/officeDocument/2006/relationships/image" Target="../media/image170.png"/><Relationship Id="rId4" Type="http://schemas.openxmlformats.org/officeDocument/2006/relationships/image" Target="../media/image159.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174.png"/><Relationship Id="rId43" Type="http://schemas.openxmlformats.org/officeDocument/2006/relationships/image" Target="../media/image179.png"/><Relationship Id="rId48" Type="http://schemas.openxmlformats.org/officeDocument/2006/relationships/image" Target="../media/image184.png"/><Relationship Id="rId56" Type="http://schemas.openxmlformats.org/officeDocument/2006/relationships/image" Target="../media/image192.png"/><Relationship Id="rId64" Type="http://schemas.openxmlformats.org/officeDocument/2006/relationships/image" Target="../media/image199.png"/><Relationship Id="rId69" Type="http://schemas.openxmlformats.org/officeDocument/2006/relationships/image" Target="../media/image204.png"/><Relationship Id="rId77" Type="http://schemas.openxmlformats.org/officeDocument/2006/relationships/image" Target="../media/image212.png"/><Relationship Id="rId8" Type="http://schemas.openxmlformats.org/officeDocument/2006/relationships/image" Target="../media/image21.png"/><Relationship Id="rId51" Type="http://schemas.openxmlformats.org/officeDocument/2006/relationships/image" Target="../media/image187.png"/><Relationship Id="rId72" Type="http://schemas.openxmlformats.org/officeDocument/2006/relationships/image" Target="../media/image207.png"/><Relationship Id="rId80" Type="http://schemas.openxmlformats.org/officeDocument/2006/relationships/image" Target="../media/image215.png"/><Relationship Id="rId85" Type="http://schemas.openxmlformats.org/officeDocument/2006/relationships/image" Target="../media/image220.png"/><Relationship Id="rId3"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7.png"/><Relationship Id="rId46" Type="http://schemas.openxmlformats.org/officeDocument/2006/relationships/image" Target="../media/image182.png"/><Relationship Id="rId59" Type="http://schemas.openxmlformats.org/officeDocument/2006/relationships/image" Target="../media/image195.png"/><Relationship Id="rId67" Type="http://schemas.openxmlformats.org/officeDocument/2006/relationships/image" Target="../media/image202.png"/><Relationship Id="rId20" Type="http://schemas.openxmlformats.org/officeDocument/2006/relationships/image" Target="../media/image171.png"/><Relationship Id="rId41" Type="http://schemas.openxmlformats.org/officeDocument/2006/relationships/image" Target="../media/image177.png"/><Relationship Id="rId54" Type="http://schemas.openxmlformats.org/officeDocument/2006/relationships/image" Target="../media/image190.png"/><Relationship Id="rId62" Type="http://schemas.openxmlformats.org/officeDocument/2006/relationships/image" Target="../media/image197.png"/><Relationship Id="rId70" Type="http://schemas.openxmlformats.org/officeDocument/2006/relationships/image" Target="../media/image205.png"/><Relationship Id="rId75" Type="http://schemas.openxmlformats.org/officeDocument/2006/relationships/image" Target="../media/image210.png"/><Relationship Id="rId83" Type="http://schemas.openxmlformats.org/officeDocument/2006/relationships/image" Target="../media/image218.png"/><Relationship Id="rId88" Type="http://schemas.openxmlformats.org/officeDocument/2006/relationships/image" Target="../media/image223.png"/><Relationship Id="rId1" Type="http://schemas.openxmlformats.org/officeDocument/2006/relationships/slideLayout" Target="../slideLayouts/slideLayout1.xml"/><Relationship Id="rId6" Type="http://schemas.openxmlformats.org/officeDocument/2006/relationships/image" Target="../media/image19.png"/><Relationship Id="rId15" Type="http://schemas.openxmlformats.org/officeDocument/2006/relationships/image" Target="../media/image16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175.png"/><Relationship Id="rId49" Type="http://schemas.openxmlformats.org/officeDocument/2006/relationships/image" Target="../media/image185.png"/><Relationship Id="rId57" Type="http://schemas.openxmlformats.org/officeDocument/2006/relationships/image" Target="../media/image193.png"/><Relationship Id="rId10" Type="http://schemas.openxmlformats.org/officeDocument/2006/relationships/image" Target="../media/image161.png"/><Relationship Id="rId31" Type="http://schemas.openxmlformats.org/officeDocument/2006/relationships/image" Target="../media/image42.png"/><Relationship Id="rId44" Type="http://schemas.openxmlformats.org/officeDocument/2006/relationships/image" Target="../media/image180.png"/><Relationship Id="rId52" Type="http://schemas.openxmlformats.org/officeDocument/2006/relationships/image" Target="../media/image188.png"/><Relationship Id="rId60" Type="http://schemas.openxmlformats.org/officeDocument/2006/relationships/image" Target="../media/image196.png"/><Relationship Id="rId65" Type="http://schemas.openxmlformats.org/officeDocument/2006/relationships/image" Target="../media/image200.png"/><Relationship Id="rId73" Type="http://schemas.openxmlformats.org/officeDocument/2006/relationships/image" Target="../media/image208.png"/><Relationship Id="rId78" Type="http://schemas.openxmlformats.org/officeDocument/2006/relationships/image" Target="../media/image213.png"/><Relationship Id="rId81" Type="http://schemas.openxmlformats.org/officeDocument/2006/relationships/image" Target="../media/image216.png"/><Relationship Id="rId86" Type="http://schemas.openxmlformats.org/officeDocument/2006/relationships/image" Target="../media/image2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5.jpeg"/><Relationship Id="rId1" Type="http://schemas.openxmlformats.org/officeDocument/2006/relationships/slideLayout" Target="../slideLayouts/slideLayout1.xml"/><Relationship Id="rId4" Type="http://schemas.openxmlformats.org/officeDocument/2006/relationships/image" Target="../media/image2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mailto:productividadlaboral@stps.gob.mx"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https://pbs.twimg.com/profile_images/412632169542991872/ffvXDsLX.jpeg"/>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3563888" y="260648"/>
            <a:ext cx="1872208" cy="1800200"/>
          </a:xfrm>
          <a:prstGeom prst="rect">
            <a:avLst/>
          </a:prstGeom>
          <a:noFill/>
          <a:ln>
            <a:noFill/>
          </a:ln>
        </p:spPr>
      </p:pic>
      <p:sp>
        <p:nvSpPr>
          <p:cNvPr id="3" name="2 Rectángulo"/>
          <p:cNvSpPr/>
          <p:nvPr/>
        </p:nvSpPr>
        <p:spPr>
          <a:xfrm>
            <a:off x="1295400" y="2438400"/>
            <a:ext cx="6553200" cy="4247317"/>
          </a:xfrm>
          <a:prstGeom prst="rect">
            <a:avLst/>
          </a:prstGeom>
        </p:spPr>
        <p:txBody>
          <a:bodyPr wrap="square">
            <a:spAutoFit/>
          </a:bodyPr>
          <a:lstStyle/>
          <a:p>
            <a:pPr algn="ctr"/>
            <a:r>
              <a:rPr lang="es-MX" b="1" dirty="0" smtClean="0">
                <a:effectLst>
                  <a:outerShdw blurRad="38100" dist="38100" dir="2700000" algn="tl">
                    <a:srgbClr val="000000">
                      <a:alpha val="43137"/>
                    </a:srgbClr>
                  </a:outerShdw>
                </a:effectLst>
              </a:rPr>
              <a:t>INSTITUTO DE ADMINISTRACIÓN PÚBLICA DEL ESTADO DE CHIAPAS </a:t>
            </a:r>
          </a:p>
          <a:p>
            <a:pPr algn="ctr"/>
            <a:r>
              <a:rPr lang="es-MX" b="1" dirty="0" smtClean="0">
                <a:effectLst>
                  <a:outerShdw blurRad="38100" dist="38100" dir="2700000" algn="tl">
                    <a:srgbClr val="000000">
                      <a:alpha val="43137"/>
                    </a:srgbClr>
                  </a:outerShdw>
                </a:effectLst>
              </a:rPr>
              <a:t> </a:t>
            </a:r>
          </a:p>
          <a:p>
            <a:pPr algn="ctr"/>
            <a:r>
              <a:rPr lang="es-MX" b="1" dirty="0" smtClean="0"/>
              <a:t>MAESTRÍA EN LÍNEA EN ADMINISTRACIÓN Y POLÍTICAS PÚBLICAS</a:t>
            </a:r>
            <a:endParaRPr lang="es-MX" dirty="0" smtClean="0"/>
          </a:p>
          <a:p>
            <a:pPr algn="ctr"/>
            <a:endParaRPr lang="es-MX" b="1" dirty="0" smtClean="0"/>
          </a:p>
          <a:p>
            <a:pPr algn="ctr"/>
            <a:r>
              <a:rPr lang="es-MX" b="1" dirty="0" smtClean="0"/>
              <a:t>GESTIÓN PARA RESULTADOS</a:t>
            </a:r>
          </a:p>
          <a:p>
            <a:pPr algn="ctr"/>
            <a:r>
              <a:rPr lang="es-MX" b="1" dirty="0" smtClean="0"/>
              <a:t> </a:t>
            </a:r>
            <a:endParaRPr lang="es-MX" dirty="0" smtClean="0"/>
          </a:p>
          <a:p>
            <a:pPr algn="ctr"/>
            <a:r>
              <a:rPr lang="es-MX" b="1" dirty="0" smtClean="0"/>
              <a:t>“ </a:t>
            </a:r>
            <a:r>
              <a:rPr lang="es-MX" b="1" dirty="0" smtClean="0">
                <a:effectLst>
                  <a:outerShdw blurRad="38100" dist="38100" dir="2700000" algn="tl">
                    <a:srgbClr val="000000">
                      <a:alpha val="43137"/>
                    </a:srgbClr>
                  </a:outerShdw>
                </a:effectLst>
              </a:rPr>
              <a:t>ACTIVIDAD 6 ANÁLISIS DE UN PROGRAMA ESPECÍFICO DEL GOBIERNO FEDERAL</a:t>
            </a:r>
            <a:r>
              <a:rPr lang="es-MX" b="1" dirty="0" smtClean="0"/>
              <a:t>” </a:t>
            </a:r>
          </a:p>
          <a:p>
            <a:pPr algn="ctr"/>
            <a:r>
              <a:rPr lang="es-MX" b="1" dirty="0" smtClean="0"/>
              <a:t>ALUMNA:</a:t>
            </a:r>
            <a:endParaRPr lang="es-MX" dirty="0" smtClean="0"/>
          </a:p>
          <a:p>
            <a:pPr algn="ctr"/>
            <a:r>
              <a:rPr lang="es-MX" b="1" dirty="0" smtClean="0">
                <a:effectLst>
                  <a:outerShdw blurRad="38100" dist="38100" dir="2700000" algn="tl">
                    <a:srgbClr val="000000">
                      <a:alpha val="43137"/>
                    </a:srgbClr>
                  </a:outerShdw>
                </a:effectLst>
              </a:rPr>
              <a:t>ROCIÓ GUADALUPE CERVANTES CANCINO</a:t>
            </a:r>
          </a:p>
          <a:p>
            <a:pPr algn="ctr"/>
            <a:r>
              <a:rPr lang="es-MX" b="1" dirty="0" smtClean="0">
                <a:effectLst>
                  <a:outerShdw blurRad="38100" dist="38100" dir="2700000" algn="tl">
                    <a:srgbClr val="000000">
                      <a:alpha val="43137"/>
                    </a:srgbClr>
                  </a:outerShdw>
                </a:effectLst>
              </a:rPr>
              <a:t> </a:t>
            </a:r>
          </a:p>
          <a:p>
            <a:pPr algn="ctr"/>
            <a:r>
              <a:rPr lang="es-MX" b="1" dirty="0" smtClean="0"/>
              <a:t>DOCENTE:</a:t>
            </a:r>
            <a:endParaRPr lang="es-MX" dirty="0" smtClean="0"/>
          </a:p>
          <a:p>
            <a:pPr algn="ctr"/>
            <a:r>
              <a:rPr lang="es-MX" b="1" dirty="0" smtClean="0">
                <a:effectLst>
                  <a:outerShdw blurRad="38100" dist="38100" dir="2700000" algn="tl">
                    <a:srgbClr val="000000">
                      <a:alpha val="43137"/>
                    </a:srgbClr>
                  </a:outerShdw>
                </a:effectLst>
              </a:rPr>
              <a:t>MTRA. MAGDA ELIZABETH JAN ARGÜELLO</a:t>
            </a:r>
          </a:p>
          <a:p>
            <a:pPr algn="ctr"/>
            <a:r>
              <a:rPr lang="es-MX" b="1" dirty="0" smtClean="0">
                <a:effectLst>
                  <a:outerShdw blurRad="38100" dist="38100" dir="2700000" algn="tl">
                    <a:srgbClr val="000000">
                      <a:alpha val="43137"/>
                    </a:srgbClr>
                  </a:outerShdw>
                </a:effectLst>
              </a:rPr>
              <a:t> </a:t>
            </a:r>
            <a:endParaRPr lang="es-MX" dirty="0" smtClean="0">
              <a:effectLst>
                <a:outerShdw blurRad="38100" dist="38100" dir="2700000" algn="tl">
                  <a:srgbClr val="000000">
                    <a:alpha val="43137"/>
                  </a:srgbClr>
                </a:outerShdw>
              </a:effectLst>
            </a:endParaRPr>
          </a:p>
          <a:p>
            <a:pPr algn="ctr"/>
            <a:r>
              <a:rPr lang="es-MX" b="1" dirty="0" smtClean="0"/>
              <a:t>TUXTLA GUTIÉRREZ, CHIAPAS; OCTUBRE DE 2015</a:t>
            </a:r>
            <a:endParaRPr lang="es-MX"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3400" y="1524004"/>
            <a:ext cx="4419600" cy="5632311"/>
          </a:xfrm>
          <a:prstGeom prst="rect">
            <a:avLst/>
          </a:prstGeom>
          <a:noFill/>
        </p:spPr>
        <p:txBody>
          <a:bodyPr wrap="square" lIns="91407" tIns="45704" rIns="91407" bIns="45704" rtlCol="0">
            <a:spAutoFit/>
          </a:bodyPr>
          <a:lstStyle/>
          <a:p>
            <a:pPr algn="just"/>
            <a:endParaRPr lang="es-MX" b="1" dirty="0" smtClean="0">
              <a:effectLst>
                <a:outerShdw blurRad="38100" dist="38100" dir="2700000" algn="tl">
                  <a:srgbClr val="000000">
                    <a:alpha val="43137"/>
                  </a:srgbClr>
                </a:outerShdw>
              </a:effectLst>
              <a:latin typeface="Arial" pitchFamily="34" charset="0"/>
              <a:cs typeface="Arial" pitchFamily="34" charset="0"/>
            </a:endParaRPr>
          </a:p>
          <a:p>
            <a:pPr algn="just">
              <a:lnSpc>
                <a:spcPct val="150000"/>
              </a:lnSpc>
            </a:pPr>
            <a:r>
              <a:rPr lang="es-MX" b="1" dirty="0" smtClean="0">
                <a:effectLst>
                  <a:outerShdw blurRad="38100" dist="38100" dir="2700000" algn="tl">
                    <a:srgbClr val="000000">
                      <a:alpha val="43137"/>
                    </a:srgbClr>
                  </a:outerShdw>
                </a:effectLst>
                <a:latin typeface="Arial" pitchFamily="34" charset="0"/>
                <a:cs typeface="Arial" pitchFamily="34" charset="0"/>
              </a:rPr>
              <a:t>Los lineamientos fueron publicados en el diario oficial de la federación  con los datos de publicación bajo el To</a:t>
            </a:r>
            <a:r>
              <a:rPr lang="es-MX" b="1" spc="-9" dirty="0" smtClean="0">
                <a:effectLst>
                  <a:outerShdw blurRad="38100" dist="38100" dir="2700000" algn="tl">
                    <a:srgbClr val="000000">
                      <a:alpha val="43137"/>
                    </a:srgbClr>
                  </a:outerShdw>
                </a:effectLst>
                <a:latin typeface="Arial" pitchFamily="34" charset="0"/>
                <a:cs typeface="Arial" pitchFamily="34" charset="0"/>
              </a:rPr>
              <a:t>m</a:t>
            </a:r>
            <a:r>
              <a:rPr lang="es-MX" b="1" dirty="0" smtClean="0">
                <a:effectLst>
                  <a:outerShdw blurRad="38100" dist="38100" dir="2700000" algn="tl">
                    <a:srgbClr val="000000">
                      <a:alpha val="43137"/>
                    </a:srgbClr>
                  </a:outerShdw>
                </a:effectLst>
                <a:latin typeface="Arial" pitchFamily="34" charset="0"/>
                <a:cs typeface="Arial" pitchFamily="34" charset="0"/>
              </a:rPr>
              <a:t>o</a:t>
            </a:r>
            <a:r>
              <a:rPr lang="es-MX" b="1" spc="-22"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DCCXVIII, No. 4, México,</a:t>
            </a:r>
            <a:r>
              <a:rPr lang="es-MX" b="1" spc="-39"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D.F., el </a:t>
            </a:r>
            <a:r>
              <a:rPr lang="es-MX" b="1" spc="-9" dirty="0" smtClean="0">
                <a:effectLst>
                  <a:outerShdw blurRad="38100" dist="38100" dir="2700000" algn="tl">
                    <a:srgbClr val="000000">
                      <a:alpha val="43137"/>
                    </a:srgbClr>
                  </a:outerShdw>
                </a:effectLst>
                <a:latin typeface="Arial" pitchFamily="34" charset="0"/>
                <a:cs typeface="Arial" pitchFamily="34" charset="0"/>
              </a:rPr>
              <a:t>m</a:t>
            </a:r>
            <a:r>
              <a:rPr lang="es-MX" b="1" spc="4" dirty="0" smtClean="0">
                <a:effectLst>
                  <a:outerShdw blurRad="38100" dist="38100" dir="2700000" algn="tl">
                    <a:srgbClr val="000000">
                      <a:alpha val="43137"/>
                    </a:srgbClr>
                  </a:outerShdw>
                </a:effectLst>
                <a:latin typeface="Arial" pitchFamily="34" charset="0"/>
                <a:cs typeface="Arial" pitchFamily="34" charset="0"/>
              </a:rPr>
              <a:t>i</a:t>
            </a:r>
            <a:r>
              <a:rPr lang="es-MX" b="1" dirty="0" smtClean="0">
                <a:effectLst>
                  <a:outerShdw blurRad="38100" dist="38100" dir="2700000" algn="tl">
                    <a:srgbClr val="000000">
                      <a:alpha val="43137"/>
                    </a:srgbClr>
                  </a:outerShdw>
                </a:effectLst>
                <a:latin typeface="Arial" pitchFamily="34" charset="0"/>
                <a:cs typeface="Arial" pitchFamily="34" charset="0"/>
              </a:rPr>
              <a:t>ércoles</a:t>
            </a:r>
            <a:r>
              <a:rPr lang="es-MX" b="1" spc="-46"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3 de</a:t>
            </a:r>
            <a:r>
              <a:rPr lang="es-MX" b="1" spc="-11"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julio</a:t>
            </a:r>
            <a:r>
              <a:rPr lang="es-MX" b="1" spc="-21"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de</a:t>
            </a:r>
            <a:r>
              <a:rPr lang="es-MX" b="1" spc="-11" dirty="0" smtClean="0">
                <a:effectLst>
                  <a:outerShdw blurRad="38100" dist="38100" dir="2700000" algn="tl">
                    <a:srgbClr val="000000">
                      <a:alpha val="43137"/>
                    </a:srgbClr>
                  </a:outerShdw>
                </a:effectLst>
                <a:latin typeface="Arial" pitchFamily="34" charset="0"/>
                <a:cs typeface="Arial" pitchFamily="34" charset="0"/>
              </a:rPr>
              <a:t> </a:t>
            </a:r>
            <a:r>
              <a:rPr lang="es-MX" b="1" dirty="0" smtClean="0">
                <a:effectLst>
                  <a:outerShdw blurRad="38100" dist="38100" dir="2700000" algn="tl">
                    <a:srgbClr val="000000">
                      <a:alpha val="43137"/>
                    </a:srgbClr>
                  </a:outerShdw>
                </a:effectLst>
                <a:latin typeface="Arial" pitchFamily="34" charset="0"/>
                <a:cs typeface="Arial" pitchFamily="34" charset="0"/>
              </a:rPr>
              <a:t>2013.</a:t>
            </a:r>
          </a:p>
          <a:p>
            <a:pPr algn="just">
              <a:lnSpc>
                <a:spcPct val="150000"/>
              </a:lnSpc>
            </a:pPr>
            <a:endParaRPr lang="es-MX" b="1" dirty="0" smtClean="0">
              <a:effectLst>
                <a:outerShdw blurRad="38100" dist="38100" dir="2700000" algn="tl">
                  <a:srgbClr val="000000">
                    <a:alpha val="43137"/>
                  </a:srgbClr>
                </a:outerShdw>
              </a:effectLst>
              <a:latin typeface="Arial" pitchFamily="34" charset="0"/>
              <a:cs typeface="Arial" pitchFamily="34" charset="0"/>
            </a:endParaRPr>
          </a:p>
          <a:p>
            <a:pPr algn="just">
              <a:lnSpc>
                <a:spcPct val="150000"/>
              </a:lnSpc>
            </a:pPr>
            <a:r>
              <a:rPr lang="es-MX" b="1" dirty="0" smtClean="0">
                <a:effectLst>
                  <a:outerShdw blurRad="38100" dist="38100" dir="2700000" algn="tl">
                    <a:srgbClr val="000000">
                      <a:alpha val="43137"/>
                    </a:srgbClr>
                  </a:outerShdw>
                </a:effectLst>
                <a:latin typeface="Arial" pitchFamily="34" charset="0"/>
                <a:cs typeface="Arial" pitchFamily="34" charset="0"/>
              </a:rPr>
              <a:t>En el se especifican todas y cada una de la reglamentación para ingresar al programa así mismo los formatos y tiempos para su ingreso.</a:t>
            </a:r>
          </a:p>
          <a:p>
            <a:pPr algn="just"/>
            <a:endParaRPr lang="es-MX" dirty="0" smtClean="0">
              <a:latin typeface="Times New Roman"/>
              <a:cs typeface="Times New Roman"/>
            </a:endParaRPr>
          </a:p>
          <a:p>
            <a:pPr algn="just"/>
            <a:endParaRPr lang="es-MX" dirty="0" smtClean="0">
              <a:latin typeface="Times New Roman"/>
              <a:cs typeface="Times New Roman"/>
            </a:endParaRPr>
          </a:p>
          <a:p>
            <a:pPr algn="just"/>
            <a:endParaRPr lang="es-MX" dirty="0" smtClean="0">
              <a:latin typeface="Times New Roman"/>
              <a:cs typeface="Times New Roman"/>
            </a:endParaRPr>
          </a:p>
          <a:p>
            <a:pPr algn="just"/>
            <a:endParaRPr lang="es-MX" dirty="0"/>
          </a:p>
        </p:txBody>
      </p:sp>
      <p:sp>
        <p:nvSpPr>
          <p:cNvPr id="3" name="2 Rectángulo"/>
          <p:cNvSpPr/>
          <p:nvPr/>
        </p:nvSpPr>
        <p:spPr>
          <a:xfrm>
            <a:off x="1066800" y="762003"/>
            <a:ext cx="7010400" cy="584775"/>
          </a:xfrm>
          <a:prstGeom prst="rect">
            <a:avLst/>
          </a:prstGeom>
        </p:spPr>
        <p:txBody>
          <a:bodyPr wrap="square" lIns="91407" tIns="45704" rIns="91407" bIns="45704">
            <a:spAutoFit/>
          </a:bodyPr>
          <a:lstStyle/>
          <a:p>
            <a:pPr lvl="0" algn="just"/>
            <a:r>
              <a:rPr lang="es-MX" sz="3200" b="1" dirty="0" smtClean="0">
                <a:solidFill>
                  <a:prstClr val="black"/>
                </a:solidFill>
                <a:effectLst>
                  <a:outerShdw blurRad="38100" dist="38100" dir="2700000" algn="tl">
                    <a:srgbClr val="000000">
                      <a:alpha val="43137"/>
                    </a:srgbClr>
                  </a:outerShdw>
                </a:effectLst>
                <a:latin typeface="Arial" pitchFamily="34" charset="0"/>
                <a:cs typeface="Arial" pitchFamily="34" charset="0"/>
              </a:rPr>
              <a:t>LINEAMIENTOS DE OPERACIÓN</a:t>
            </a:r>
          </a:p>
        </p:txBody>
      </p:sp>
      <p:pic>
        <p:nvPicPr>
          <p:cNvPr id="1026" name="Picture 2"/>
          <p:cNvPicPr>
            <a:picLocks noChangeAspect="1" noChangeArrowheads="1"/>
          </p:cNvPicPr>
          <p:nvPr/>
        </p:nvPicPr>
        <p:blipFill>
          <a:blip r:embed="rId3" cstate="print"/>
          <a:srcRect/>
          <a:stretch>
            <a:fillRect/>
          </a:stretch>
        </p:blipFill>
        <p:spPr bwMode="auto">
          <a:xfrm>
            <a:off x="5203659" y="1752600"/>
            <a:ext cx="3626018" cy="4409238"/>
          </a:xfrm>
          <a:prstGeom prst="rect">
            <a:avLst/>
          </a:prstGeom>
          <a:noFill/>
          <a:ln w="9525">
            <a:noFill/>
            <a:miter lim="800000"/>
            <a:headEnd/>
            <a:tailEnd/>
          </a:ln>
          <a:effectLst>
            <a:glow rad="228600">
              <a:schemeClr val="accent1">
                <a:satMod val="175000"/>
                <a:alpha val="40000"/>
              </a:schemeClr>
            </a:glo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4626" y="161086"/>
            <a:ext cx="2838565" cy="855625"/>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6234548" y="1130317"/>
            <a:ext cx="2747934" cy="974934"/>
          </a:xfrm>
          <a:custGeom>
            <a:avLst/>
            <a:gdLst/>
            <a:ahLst/>
            <a:cxnLst/>
            <a:rect l="l" t="t" r="r" b="b"/>
            <a:pathLst>
              <a:path w="3022727" h="1104925">
                <a:moveTo>
                  <a:pt x="0" y="1104925"/>
                </a:moveTo>
                <a:lnTo>
                  <a:pt x="3022727" y="1104925"/>
                </a:lnTo>
                <a:lnTo>
                  <a:pt x="3022727" y="0"/>
                </a:lnTo>
                <a:lnTo>
                  <a:pt x="0" y="0"/>
                </a:lnTo>
                <a:lnTo>
                  <a:pt x="0" y="1104925"/>
                </a:lnTo>
                <a:close/>
              </a:path>
            </a:pathLst>
          </a:cu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noAutofit/>
          </a:bodyPr>
          <a:lstStyle/>
          <a:p>
            <a:endParaRPr/>
          </a:p>
        </p:txBody>
      </p:sp>
      <p:sp>
        <p:nvSpPr>
          <p:cNvPr id="4" name="object 4"/>
          <p:cNvSpPr/>
          <p:nvPr/>
        </p:nvSpPr>
        <p:spPr>
          <a:xfrm>
            <a:off x="6606657" y="1344929"/>
            <a:ext cx="2094692" cy="170778"/>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7568510" y="1530498"/>
            <a:ext cx="163483" cy="170778"/>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7040648" y="1717412"/>
            <a:ext cx="1225204" cy="170778"/>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70133" y="6051781"/>
            <a:ext cx="2726344" cy="644058"/>
          </a:xfrm>
          <a:custGeom>
            <a:avLst/>
            <a:gdLst/>
            <a:ahLst/>
            <a:cxnLst/>
            <a:rect l="l" t="t" r="r" b="b"/>
            <a:pathLst>
              <a:path w="2998978" h="729932">
                <a:moveTo>
                  <a:pt x="0" y="729932"/>
                </a:moveTo>
                <a:lnTo>
                  <a:pt x="2998978" y="729932"/>
                </a:lnTo>
                <a:lnTo>
                  <a:pt x="2998978" y="0"/>
                </a:lnTo>
                <a:lnTo>
                  <a:pt x="0" y="0"/>
                </a:lnTo>
                <a:lnTo>
                  <a:pt x="0" y="729932"/>
                </a:lnTo>
                <a:close/>
              </a:path>
            </a:pathLst>
          </a:custGeom>
          <a:solidFill>
            <a:schemeClr val="accent1">
              <a:lumMod val="75000"/>
            </a:schemeClr>
          </a:solidFill>
        </p:spPr>
        <p:txBody>
          <a:bodyPr wrap="square" lIns="0" tIns="0" rIns="0" bIns="0" rtlCol="0">
            <a:noAutofit/>
          </a:bodyPr>
          <a:lstStyle/>
          <a:p>
            <a:endParaRPr/>
          </a:p>
        </p:txBody>
      </p:sp>
      <p:sp>
        <p:nvSpPr>
          <p:cNvPr id="8" name="object 8"/>
          <p:cNvSpPr/>
          <p:nvPr/>
        </p:nvSpPr>
        <p:spPr>
          <a:xfrm>
            <a:off x="252153" y="6161173"/>
            <a:ext cx="256032" cy="172122"/>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465512" y="6161173"/>
            <a:ext cx="2404572" cy="17212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257694" y="6305057"/>
            <a:ext cx="2608926" cy="172122"/>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p:nvPr/>
        </p:nvSpPr>
        <p:spPr>
          <a:xfrm>
            <a:off x="1204191" y="6450284"/>
            <a:ext cx="691618" cy="172122"/>
          </a:xfrm>
          <a:prstGeom prst="rect">
            <a:avLst/>
          </a:prstGeom>
          <a:blipFill>
            <a:blip r:embed="rId9" cstate="print"/>
            <a:stretch>
              <a:fillRect/>
            </a:stretch>
          </a:blipFill>
        </p:spPr>
        <p:txBody>
          <a:bodyPr wrap="square" lIns="0" tIns="0" rIns="0" bIns="0" rtlCol="0">
            <a:noAutofit/>
          </a:bodyPr>
          <a:lstStyle/>
          <a:p>
            <a:endParaRPr/>
          </a:p>
        </p:txBody>
      </p:sp>
      <p:sp>
        <p:nvSpPr>
          <p:cNvPr id="14" name="object 14"/>
          <p:cNvSpPr/>
          <p:nvPr/>
        </p:nvSpPr>
        <p:spPr>
          <a:xfrm>
            <a:off x="6182708" y="4328050"/>
            <a:ext cx="2787765" cy="211119"/>
          </a:xfrm>
          <a:prstGeom prst="rect">
            <a:avLst/>
          </a:prstGeom>
          <a:blipFill>
            <a:blip r:embed="rId10" cstate="print"/>
            <a:stretch>
              <a:fillRect/>
            </a:stretch>
          </a:blipFill>
        </p:spPr>
        <p:txBody>
          <a:bodyPr wrap="square" lIns="0" tIns="0" rIns="0" bIns="0" rtlCol="0">
            <a:noAutofit/>
          </a:bodyPr>
          <a:lstStyle/>
          <a:p>
            <a:endParaRPr/>
          </a:p>
        </p:txBody>
      </p:sp>
      <p:sp>
        <p:nvSpPr>
          <p:cNvPr id="15" name="object 15"/>
          <p:cNvSpPr/>
          <p:nvPr/>
        </p:nvSpPr>
        <p:spPr>
          <a:xfrm>
            <a:off x="8906859" y="4328050"/>
            <a:ext cx="118455" cy="211119"/>
          </a:xfrm>
          <a:prstGeom prst="rect">
            <a:avLst/>
          </a:prstGeom>
          <a:blipFill>
            <a:blip r:embed="rId11" cstate="print"/>
            <a:stretch>
              <a:fillRect/>
            </a:stretch>
          </a:blipFill>
        </p:spPr>
        <p:txBody>
          <a:bodyPr wrap="square" lIns="0" tIns="0" rIns="0" bIns="0" rtlCol="0">
            <a:noAutofit/>
          </a:bodyPr>
          <a:lstStyle/>
          <a:p>
            <a:endParaRPr/>
          </a:p>
        </p:txBody>
      </p:sp>
      <p:sp>
        <p:nvSpPr>
          <p:cNvPr id="16" name="object 16"/>
          <p:cNvSpPr/>
          <p:nvPr/>
        </p:nvSpPr>
        <p:spPr>
          <a:xfrm>
            <a:off x="6182709" y="4504204"/>
            <a:ext cx="779548" cy="211119"/>
          </a:xfrm>
          <a:prstGeom prst="rect">
            <a:avLst/>
          </a:prstGeom>
          <a:blipFill>
            <a:blip r:embed="rId12" cstate="print"/>
            <a:stretch>
              <a:fillRect/>
            </a:stretch>
          </a:blipFill>
        </p:spPr>
        <p:txBody>
          <a:bodyPr wrap="square" lIns="0" tIns="0" rIns="0" bIns="0" rtlCol="0">
            <a:noAutofit/>
          </a:bodyPr>
          <a:lstStyle/>
          <a:p>
            <a:endParaRPr/>
          </a:p>
        </p:txBody>
      </p:sp>
      <p:sp>
        <p:nvSpPr>
          <p:cNvPr id="17" name="object 17"/>
          <p:cNvSpPr/>
          <p:nvPr/>
        </p:nvSpPr>
        <p:spPr>
          <a:xfrm>
            <a:off x="6919770" y="4504204"/>
            <a:ext cx="2083493" cy="211119"/>
          </a:xfrm>
          <a:prstGeom prst="rect">
            <a:avLst/>
          </a:prstGeom>
          <a:blipFill>
            <a:blip r:embed="rId13" cstate="print"/>
            <a:stretch>
              <a:fillRect/>
            </a:stretch>
          </a:blipFill>
        </p:spPr>
        <p:txBody>
          <a:bodyPr wrap="square" lIns="0" tIns="0" rIns="0" bIns="0" rtlCol="0">
            <a:noAutofit/>
          </a:bodyPr>
          <a:lstStyle/>
          <a:p>
            <a:endParaRPr/>
          </a:p>
        </p:txBody>
      </p:sp>
      <p:sp>
        <p:nvSpPr>
          <p:cNvPr id="18" name="object 18"/>
          <p:cNvSpPr/>
          <p:nvPr/>
        </p:nvSpPr>
        <p:spPr>
          <a:xfrm>
            <a:off x="6182708" y="4680363"/>
            <a:ext cx="1321065" cy="211119"/>
          </a:xfrm>
          <a:prstGeom prst="rect">
            <a:avLst/>
          </a:prstGeom>
          <a:blipFill>
            <a:blip r:embed="rId14" cstate="print"/>
            <a:stretch>
              <a:fillRect/>
            </a:stretch>
          </a:blipFill>
        </p:spPr>
        <p:txBody>
          <a:bodyPr wrap="square" lIns="0" tIns="0" rIns="0" bIns="0" rtlCol="0">
            <a:noAutofit/>
          </a:bodyPr>
          <a:lstStyle/>
          <a:p>
            <a:endParaRPr/>
          </a:p>
        </p:txBody>
      </p:sp>
      <p:sp>
        <p:nvSpPr>
          <p:cNvPr id="19" name="object 19"/>
          <p:cNvSpPr/>
          <p:nvPr/>
        </p:nvSpPr>
        <p:spPr>
          <a:xfrm>
            <a:off x="7450744" y="4680363"/>
            <a:ext cx="1276118" cy="211119"/>
          </a:xfrm>
          <a:prstGeom prst="rect">
            <a:avLst/>
          </a:prstGeom>
          <a:blipFill>
            <a:blip r:embed="rId15" cstate="print"/>
            <a:stretch>
              <a:fillRect/>
            </a:stretch>
          </a:blipFill>
        </p:spPr>
        <p:txBody>
          <a:bodyPr wrap="square" lIns="0" tIns="0" rIns="0" bIns="0" rtlCol="0">
            <a:noAutofit/>
          </a:bodyPr>
          <a:lstStyle/>
          <a:p>
            <a:endParaRPr/>
          </a:p>
        </p:txBody>
      </p:sp>
      <p:sp>
        <p:nvSpPr>
          <p:cNvPr id="20" name="object 20"/>
          <p:cNvSpPr/>
          <p:nvPr/>
        </p:nvSpPr>
        <p:spPr>
          <a:xfrm>
            <a:off x="8665790" y="4680363"/>
            <a:ext cx="365297" cy="211119"/>
          </a:xfrm>
          <a:prstGeom prst="rect">
            <a:avLst/>
          </a:prstGeom>
          <a:blipFill>
            <a:blip r:embed="rId16" cstate="print"/>
            <a:stretch>
              <a:fillRect/>
            </a:stretch>
          </a:blipFill>
        </p:spPr>
        <p:txBody>
          <a:bodyPr wrap="square" lIns="0" tIns="0" rIns="0" bIns="0" rtlCol="0">
            <a:noAutofit/>
          </a:bodyPr>
          <a:lstStyle/>
          <a:p>
            <a:endParaRPr/>
          </a:p>
        </p:txBody>
      </p:sp>
      <p:sp>
        <p:nvSpPr>
          <p:cNvPr id="21" name="object 21"/>
          <p:cNvSpPr/>
          <p:nvPr/>
        </p:nvSpPr>
        <p:spPr>
          <a:xfrm>
            <a:off x="6182709" y="4856517"/>
            <a:ext cx="2850572" cy="211119"/>
          </a:xfrm>
          <a:prstGeom prst="rect">
            <a:avLst/>
          </a:prstGeom>
          <a:blipFill>
            <a:blip r:embed="rId17" cstate="print"/>
            <a:stretch>
              <a:fillRect/>
            </a:stretch>
          </a:blipFill>
        </p:spPr>
        <p:txBody>
          <a:bodyPr wrap="square" lIns="0" tIns="0" rIns="0" bIns="0" rtlCol="0">
            <a:noAutofit/>
          </a:bodyPr>
          <a:lstStyle/>
          <a:p>
            <a:endParaRPr/>
          </a:p>
        </p:txBody>
      </p:sp>
      <p:sp>
        <p:nvSpPr>
          <p:cNvPr id="22" name="object 22"/>
          <p:cNvSpPr/>
          <p:nvPr/>
        </p:nvSpPr>
        <p:spPr>
          <a:xfrm>
            <a:off x="6182709" y="5032676"/>
            <a:ext cx="2850226" cy="211119"/>
          </a:xfrm>
          <a:prstGeom prst="rect">
            <a:avLst/>
          </a:prstGeom>
          <a:blipFill>
            <a:blip r:embed="rId18" cstate="print"/>
            <a:stretch>
              <a:fillRect/>
            </a:stretch>
          </a:blipFill>
        </p:spPr>
        <p:txBody>
          <a:bodyPr wrap="square" lIns="0" tIns="0" rIns="0" bIns="0" rtlCol="0">
            <a:noAutofit/>
          </a:bodyPr>
          <a:lstStyle/>
          <a:p>
            <a:endParaRPr/>
          </a:p>
        </p:txBody>
      </p:sp>
      <p:sp>
        <p:nvSpPr>
          <p:cNvPr id="23" name="object 23"/>
          <p:cNvSpPr/>
          <p:nvPr/>
        </p:nvSpPr>
        <p:spPr>
          <a:xfrm>
            <a:off x="6182709" y="5209166"/>
            <a:ext cx="2849186" cy="211119"/>
          </a:xfrm>
          <a:prstGeom prst="rect">
            <a:avLst/>
          </a:prstGeom>
          <a:blipFill>
            <a:blip r:embed="rId19" cstate="print"/>
            <a:stretch>
              <a:fillRect/>
            </a:stretch>
          </a:blipFill>
        </p:spPr>
        <p:txBody>
          <a:bodyPr wrap="square" lIns="0" tIns="0" rIns="0" bIns="0" rtlCol="0">
            <a:noAutofit/>
          </a:bodyPr>
          <a:lstStyle/>
          <a:p>
            <a:endParaRPr/>
          </a:p>
        </p:txBody>
      </p:sp>
      <p:sp>
        <p:nvSpPr>
          <p:cNvPr id="24" name="object 24"/>
          <p:cNvSpPr/>
          <p:nvPr/>
        </p:nvSpPr>
        <p:spPr>
          <a:xfrm>
            <a:off x="6182709" y="5385323"/>
            <a:ext cx="678410" cy="211118"/>
          </a:xfrm>
          <a:prstGeom prst="rect">
            <a:avLst/>
          </a:prstGeom>
          <a:blipFill>
            <a:blip r:embed="rId20" cstate="print"/>
            <a:stretch>
              <a:fillRect/>
            </a:stretch>
          </a:blipFill>
        </p:spPr>
        <p:txBody>
          <a:bodyPr wrap="square" lIns="0" tIns="0" rIns="0" bIns="0" rtlCol="0">
            <a:noAutofit/>
          </a:bodyPr>
          <a:lstStyle/>
          <a:p>
            <a:endParaRPr/>
          </a:p>
        </p:txBody>
      </p:sp>
      <p:sp>
        <p:nvSpPr>
          <p:cNvPr id="25" name="object 25"/>
          <p:cNvSpPr/>
          <p:nvPr/>
        </p:nvSpPr>
        <p:spPr>
          <a:xfrm>
            <a:off x="6215612" y="6058014"/>
            <a:ext cx="2775873" cy="633569"/>
          </a:xfrm>
          <a:custGeom>
            <a:avLst/>
            <a:gdLst/>
            <a:ahLst/>
            <a:cxnLst/>
            <a:rect l="l" t="t" r="r" b="b"/>
            <a:pathLst>
              <a:path w="3053460" h="718045">
                <a:moveTo>
                  <a:pt x="0" y="718045"/>
                </a:moveTo>
                <a:lnTo>
                  <a:pt x="3053460" y="718045"/>
                </a:lnTo>
                <a:lnTo>
                  <a:pt x="3053460" y="0"/>
                </a:lnTo>
                <a:lnTo>
                  <a:pt x="0" y="0"/>
                </a:lnTo>
                <a:lnTo>
                  <a:pt x="0" y="718045"/>
                </a:lnTo>
                <a:close/>
              </a:path>
            </a:pathLst>
          </a:custGeom>
          <a:solidFill>
            <a:schemeClr val="accent1">
              <a:lumMod val="75000"/>
            </a:schemeClr>
          </a:solidFill>
          <a:ln>
            <a:solidFill>
              <a:schemeClr val="accent6">
                <a:lumMod val="50000"/>
              </a:schemeClr>
            </a:solidFill>
          </a:ln>
        </p:spPr>
        <p:txBody>
          <a:bodyPr wrap="square" lIns="0" tIns="0" rIns="0" bIns="0" rtlCol="0">
            <a:noAutofit/>
          </a:bodyPr>
          <a:lstStyle/>
          <a:p>
            <a:endParaRPr/>
          </a:p>
        </p:txBody>
      </p:sp>
      <p:sp>
        <p:nvSpPr>
          <p:cNvPr id="26" name="object 26"/>
          <p:cNvSpPr/>
          <p:nvPr/>
        </p:nvSpPr>
        <p:spPr>
          <a:xfrm>
            <a:off x="6408537" y="6162518"/>
            <a:ext cx="2111317" cy="172122"/>
          </a:xfrm>
          <a:prstGeom prst="rect">
            <a:avLst/>
          </a:prstGeom>
          <a:blipFill>
            <a:blip r:embed="rId21" cstate="print"/>
            <a:stretch>
              <a:fillRect/>
            </a:stretch>
          </a:blipFill>
        </p:spPr>
        <p:txBody>
          <a:bodyPr wrap="square" lIns="0" tIns="0" rIns="0" bIns="0" rtlCol="0">
            <a:noAutofit/>
          </a:bodyPr>
          <a:lstStyle/>
          <a:p>
            <a:endParaRPr/>
          </a:p>
        </p:txBody>
      </p:sp>
      <p:sp>
        <p:nvSpPr>
          <p:cNvPr id="27" name="object 27"/>
          <p:cNvSpPr/>
          <p:nvPr/>
        </p:nvSpPr>
        <p:spPr>
          <a:xfrm>
            <a:off x="6408537" y="6307746"/>
            <a:ext cx="1905230" cy="172122"/>
          </a:xfrm>
          <a:prstGeom prst="rect">
            <a:avLst/>
          </a:prstGeom>
          <a:blipFill>
            <a:blip r:embed="rId22" cstate="print"/>
            <a:stretch>
              <a:fillRect/>
            </a:stretch>
          </a:blipFill>
        </p:spPr>
        <p:txBody>
          <a:bodyPr wrap="square" lIns="0" tIns="0" rIns="0" bIns="0" rtlCol="0">
            <a:noAutofit/>
          </a:bodyPr>
          <a:lstStyle/>
          <a:p>
            <a:endParaRPr/>
          </a:p>
        </p:txBody>
      </p:sp>
      <p:sp>
        <p:nvSpPr>
          <p:cNvPr id="28" name="object 28"/>
          <p:cNvSpPr/>
          <p:nvPr/>
        </p:nvSpPr>
        <p:spPr>
          <a:xfrm>
            <a:off x="6408535" y="6451630"/>
            <a:ext cx="1769456" cy="172121"/>
          </a:xfrm>
          <a:prstGeom prst="rect">
            <a:avLst/>
          </a:prstGeom>
          <a:blipFill>
            <a:blip r:embed="rId23" cstate="print"/>
            <a:stretch>
              <a:fillRect/>
            </a:stretch>
          </a:blipFill>
        </p:spPr>
        <p:txBody>
          <a:bodyPr wrap="square" lIns="0" tIns="0" rIns="0" bIns="0" rtlCol="0">
            <a:noAutofit/>
          </a:bodyPr>
          <a:lstStyle/>
          <a:p>
            <a:endParaRPr/>
          </a:p>
        </p:txBody>
      </p:sp>
      <p:sp>
        <p:nvSpPr>
          <p:cNvPr id="29" name="object 29"/>
          <p:cNvSpPr/>
          <p:nvPr/>
        </p:nvSpPr>
        <p:spPr>
          <a:xfrm>
            <a:off x="3166113" y="4305277"/>
            <a:ext cx="2791459" cy="2388870"/>
          </a:xfrm>
          <a:custGeom>
            <a:avLst/>
            <a:gdLst/>
            <a:ahLst/>
            <a:cxnLst/>
            <a:rect l="l" t="t" r="r" b="b"/>
            <a:pathLst>
              <a:path w="3070605" h="2707386">
                <a:moveTo>
                  <a:pt x="0" y="2707386"/>
                </a:moveTo>
                <a:lnTo>
                  <a:pt x="3070605" y="2707386"/>
                </a:lnTo>
                <a:lnTo>
                  <a:pt x="3070605" y="0"/>
                </a:lnTo>
                <a:lnTo>
                  <a:pt x="0" y="0"/>
                </a:lnTo>
                <a:lnTo>
                  <a:pt x="0" y="2707386"/>
                </a:lnTo>
                <a:close/>
              </a:path>
            </a:pathLst>
          </a:custGeom>
          <a:solidFill>
            <a:schemeClr val="accent1">
              <a:lumMod val="75000"/>
            </a:schemeClr>
          </a:solidFill>
        </p:spPr>
        <p:txBody>
          <a:bodyPr wrap="square" lIns="0" tIns="0" rIns="0" bIns="0" rtlCol="0">
            <a:noAutofit/>
          </a:bodyPr>
          <a:lstStyle/>
          <a:p>
            <a:endParaRPr/>
          </a:p>
        </p:txBody>
      </p:sp>
      <p:sp>
        <p:nvSpPr>
          <p:cNvPr id="30" name="object 30"/>
          <p:cNvSpPr/>
          <p:nvPr/>
        </p:nvSpPr>
        <p:spPr>
          <a:xfrm>
            <a:off x="3624929" y="4490759"/>
            <a:ext cx="1971386" cy="189603"/>
          </a:xfrm>
          <a:prstGeom prst="rect">
            <a:avLst/>
          </a:prstGeom>
          <a:blipFill>
            <a:blip r:embed="rId24" cstate="print"/>
            <a:stretch>
              <a:fillRect/>
            </a:stretch>
          </a:blipFill>
        </p:spPr>
        <p:txBody>
          <a:bodyPr wrap="square" lIns="0" tIns="0" rIns="0" bIns="0" rtlCol="0">
            <a:noAutofit/>
          </a:bodyPr>
          <a:lstStyle/>
          <a:p>
            <a:endParaRPr/>
          </a:p>
        </p:txBody>
      </p:sp>
      <p:sp>
        <p:nvSpPr>
          <p:cNvPr id="31" name="object 31"/>
          <p:cNvSpPr/>
          <p:nvPr/>
        </p:nvSpPr>
        <p:spPr>
          <a:xfrm>
            <a:off x="4033637" y="4650776"/>
            <a:ext cx="1137227" cy="189604"/>
          </a:xfrm>
          <a:prstGeom prst="rect">
            <a:avLst/>
          </a:prstGeom>
          <a:blipFill>
            <a:blip r:embed="rId25" cstate="print"/>
            <a:stretch>
              <a:fillRect/>
            </a:stretch>
          </a:blipFill>
        </p:spPr>
        <p:txBody>
          <a:bodyPr wrap="square" lIns="0" tIns="0" rIns="0" bIns="0" rtlCol="0">
            <a:noAutofit/>
          </a:bodyPr>
          <a:lstStyle/>
          <a:p>
            <a:endParaRPr/>
          </a:p>
        </p:txBody>
      </p:sp>
      <p:sp>
        <p:nvSpPr>
          <p:cNvPr id="32" name="object 32"/>
          <p:cNvSpPr/>
          <p:nvPr/>
        </p:nvSpPr>
        <p:spPr>
          <a:xfrm>
            <a:off x="3199594" y="5131173"/>
            <a:ext cx="242455" cy="189604"/>
          </a:xfrm>
          <a:prstGeom prst="rect">
            <a:avLst/>
          </a:prstGeom>
          <a:blipFill>
            <a:blip r:embed="rId26" cstate="print"/>
            <a:stretch>
              <a:fillRect/>
            </a:stretch>
          </a:blipFill>
        </p:spPr>
        <p:txBody>
          <a:bodyPr wrap="square" lIns="0" tIns="0" rIns="0" bIns="0" rtlCol="0">
            <a:noAutofit/>
          </a:bodyPr>
          <a:lstStyle/>
          <a:p>
            <a:endParaRPr/>
          </a:p>
        </p:txBody>
      </p:sp>
      <p:sp>
        <p:nvSpPr>
          <p:cNvPr id="33" name="object 33"/>
          <p:cNvSpPr/>
          <p:nvPr/>
        </p:nvSpPr>
        <p:spPr>
          <a:xfrm>
            <a:off x="3393557" y="5131173"/>
            <a:ext cx="621607" cy="189604"/>
          </a:xfrm>
          <a:prstGeom prst="rect">
            <a:avLst/>
          </a:prstGeom>
          <a:blipFill>
            <a:blip r:embed="rId27" cstate="print"/>
            <a:stretch>
              <a:fillRect/>
            </a:stretch>
          </a:blipFill>
        </p:spPr>
        <p:txBody>
          <a:bodyPr wrap="square" lIns="0" tIns="0" rIns="0" bIns="0" rtlCol="0">
            <a:noAutofit/>
          </a:bodyPr>
          <a:lstStyle/>
          <a:p>
            <a:endParaRPr/>
          </a:p>
        </p:txBody>
      </p:sp>
      <p:sp>
        <p:nvSpPr>
          <p:cNvPr id="34" name="object 34"/>
          <p:cNvSpPr/>
          <p:nvPr/>
        </p:nvSpPr>
        <p:spPr>
          <a:xfrm>
            <a:off x="3974061" y="5131173"/>
            <a:ext cx="522512" cy="189604"/>
          </a:xfrm>
          <a:prstGeom prst="rect">
            <a:avLst/>
          </a:prstGeom>
          <a:blipFill>
            <a:blip r:embed="rId28" cstate="print"/>
            <a:stretch>
              <a:fillRect/>
            </a:stretch>
          </a:blipFill>
        </p:spPr>
        <p:txBody>
          <a:bodyPr wrap="square" lIns="0" tIns="0" rIns="0" bIns="0" rtlCol="0">
            <a:noAutofit/>
          </a:bodyPr>
          <a:lstStyle/>
          <a:p>
            <a:endParaRPr/>
          </a:p>
        </p:txBody>
      </p:sp>
      <p:sp>
        <p:nvSpPr>
          <p:cNvPr id="35" name="object 35"/>
          <p:cNvSpPr/>
          <p:nvPr/>
        </p:nvSpPr>
        <p:spPr>
          <a:xfrm>
            <a:off x="4460355" y="5131173"/>
            <a:ext cx="814451" cy="189604"/>
          </a:xfrm>
          <a:prstGeom prst="rect">
            <a:avLst/>
          </a:prstGeom>
          <a:blipFill>
            <a:blip r:embed="rId29" cstate="print"/>
            <a:stretch>
              <a:fillRect/>
            </a:stretch>
          </a:blipFill>
        </p:spPr>
        <p:txBody>
          <a:bodyPr wrap="square" lIns="0" tIns="0" rIns="0" bIns="0" rtlCol="0">
            <a:noAutofit/>
          </a:bodyPr>
          <a:lstStyle/>
          <a:p>
            <a:endParaRPr/>
          </a:p>
        </p:txBody>
      </p:sp>
      <p:sp>
        <p:nvSpPr>
          <p:cNvPr id="36" name="object 36"/>
          <p:cNvSpPr/>
          <p:nvPr/>
        </p:nvSpPr>
        <p:spPr>
          <a:xfrm>
            <a:off x="5229513" y="5131173"/>
            <a:ext cx="633984" cy="189604"/>
          </a:xfrm>
          <a:prstGeom prst="rect">
            <a:avLst/>
          </a:prstGeom>
          <a:blipFill>
            <a:blip r:embed="rId30" cstate="print"/>
            <a:stretch>
              <a:fillRect/>
            </a:stretch>
          </a:blipFill>
        </p:spPr>
        <p:txBody>
          <a:bodyPr wrap="square" lIns="0" tIns="0" rIns="0" bIns="0" rtlCol="0">
            <a:noAutofit/>
          </a:bodyPr>
          <a:lstStyle/>
          <a:p>
            <a:endParaRPr/>
          </a:p>
        </p:txBody>
      </p:sp>
      <p:sp>
        <p:nvSpPr>
          <p:cNvPr id="37" name="object 37"/>
          <p:cNvSpPr/>
          <p:nvPr/>
        </p:nvSpPr>
        <p:spPr>
          <a:xfrm>
            <a:off x="5805863" y="5131173"/>
            <a:ext cx="89362" cy="189604"/>
          </a:xfrm>
          <a:prstGeom prst="rect">
            <a:avLst/>
          </a:prstGeom>
          <a:blipFill>
            <a:blip r:embed="rId31" cstate="print"/>
            <a:stretch>
              <a:fillRect/>
            </a:stretch>
          </a:blipFill>
        </p:spPr>
        <p:txBody>
          <a:bodyPr wrap="square" lIns="0" tIns="0" rIns="0" bIns="0" rtlCol="0">
            <a:noAutofit/>
          </a:bodyPr>
          <a:lstStyle/>
          <a:p>
            <a:endParaRPr/>
          </a:p>
        </p:txBody>
      </p:sp>
      <p:sp>
        <p:nvSpPr>
          <p:cNvPr id="38" name="object 38"/>
          <p:cNvSpPr/>
          <p:nvPr/>
        </p:nvSpPr>
        <p:spPr>
          <a:xfrm>
            <a:off x="3199594" y="5291196"/>
            <a:ext cx="2560205" cy="189603"/>
          </a:xfrm>
          <a:prstGeom prst="rect">
            <a:avLst/>
          </a:prstGeom>
          <a:blipFill>
            <a:blip r:embed="rId32" cstate="print"/>
            <a:stretch>
              <a:fillRect/>
            </a:stretch>
          </a:blipFill>
        </p:spPr>
        <p:txBody>
          <a:bodyPr wrap="square" lIns="0" tIns="0" rIns="0" bIns="0" rtlCol="0">
            <a:noAutofit/>
          </a:bodyPr>
          <a:lstStyle/>
          <a:p>
            <a:endParaRPr/>
          </a:p>
        </p:txBody>
      </p:sp>
      <p:sp>
        <p:nvSpPr>
          <p:cNvPr id="39" name="object 39"/>
          <p:cNvSpPr/>
          <p:nvPr/>
        </p:nvSpPr>
        <p:spPr>
          <a:xfrm>
            <a:off x="3199594" y="5451212"/>
            <a:ext cx="1981085" cy="189604"/>
          </a:xfrm>
          <a:prstGeom prst="rect">
            <a:avLst/>
          </a:prstGeom>
          <a:blipFill>
            <a:blip r:embed="rId33" cstate="print"/>
            <a:stretch>
              <a:fillRect/>
            </a:stretch>
          </a:blipFill>
        </p:spPr>
        <p:txBody>
          <a:bodyPr wrap="square" lIns="0" tIns="0" rIns="0" bIns="0" rtlCol="0">
            <a:noAutofit/>
          </a:bodyPr>
          <a:lstStyle/>
          <a:p>
            <a:endParaRPr/>
          </a:p>
        </p:txBody>
      </p:sp>
      <p:sp>
        <p:nvSpPr>
          <p:cNvPr id="40" name="object 40"/>
          <p:cNvSpPr/>
          <p:nvPr/>
        </p:nvSpPr>
        <p:spPr>
          <a:xfrm>
            <a:off x="3199594" y="5611188"/>
            <a:ext cx="1965267" cy="189604"/>
          </a:xfrm>
          <a:prstGeom prst="rect">
            <a:avLst/>
          </a:prstGeom>
          <a:blipFill>
            <a:blip r:embed="rId34" cstate="print"/>
            <a:stretch>
              <a:fillRect/>
            </a:stretch>
          </a:blipFill>
        </p:spPr>
        <p:txBody>
          <a:bodyPr wrap="square" lIns="0" tIns="0" rIns="0" bIns="0" rtlCol="0">
            <a:noAutofit/>
          </a:bodyPr>
          <a:lstStyle/>
          <a:p>
            <a:endParaRPr/>
          </a:p>
        </p:txBody>
      </p:sp>
      <p:sp>
        <p:nvSpPr>
          <p:cNvPr id="41" name="object 41"/>
          <p:cNvSpPr/>
          <p:nvPr/>
        </p:nvSpPr>
        <p:spPr>
          <a:xfrm>
            <a:off x="3199594" y="5898955"/>
            <a:ext cx="1547899" cy="189604"/>
          </a:xfrm>
          <a:prstGeom prst="rect">
            <a:avLst/>
          </a:prstGeom>
          <a:blipFill>
            <a:blip r:embed="rId35" cstate="print"/>
            <a:stretch>
              <a:fillRect/>
            </a:stretch>
          </a:blipFill>
        </p:spPr>
        <p:txBody>
          <a:bodyPr wrap="square" lIns="0" tIns="0" rIns="0" bIns="0" rtlCol="0">
            <a:noAutofit/>
          </a:bodyPr>
          <a:lstStyle/>
          <a:p>
            <a:endParaRPr/>
          </a:p>
        </p:txBody>
      </p:sp>
      <p:sp>
        <p:nvSpPr>
          <p:cNvPr id="42" name="object 42"/>
          <p:cNvSpPr/>
          <p:nvPr/>
        </p:nvSpPr>
        <p:spPr>
          <a:xfrm>
            <a:off x="4711124" y="5898955"/>
            <a:ext cx="213013" cy="189604"/>
          </a:xfrm>
          <a:prstGeom prst="rect">
            <a:avLst/>
          </a:prstGeom>
          <a:blipFill>
            <a:blip r:embed="rId36" cstate="print"/>
            <a:stretch>
              <a:fillRect/>
            </a:stretch>
          </a:blipFill>
        </p:spPr>
        <p:txBody>
          <a:bodyPr wrap="square" lIns="0" tIns="0" rIns="0" bIns="0" rtlCol="0">
            <a:noAutofit/>
          </a:bodyPr>
          <a:lstStyle/>
          <a:p>
            <a:endParaRPr/>
          </a:p>
        </p:txBody>
      </p:sp>
      <p:sp>
        <p:nvSpPr>
          <p:cNvPr id="43" name="object 43"/>
          <p:cNvSpPr/>
          <p:nvPr/>
        </p:nvSpPr>
        <p:spPr>
          <a:xfrm>
            <a:off x="4145857" y="6188067"/>
            <a:ext cx="886991" cy="189604"/>
          </a:xfrm>
          <a:prstGeom prst="rect">
            <a:avLst/>
          </a:prstGeom>
          <a:blipFill>
            <a:blip r:embed="rId37" cstate="print"/>
            <a:stretch>
              <a:fillRect/>
            </a:stretch>
          </a:blipFill>
        </p:spPr>
        <p:txBody>
          <a:bodyPr wrap="square" lIns="0" tIns="0" rIns="0" bIns="0" rtlCol="0">
            <a:noAutofit/>
          </a:bodyPr>
          <a:lstStyle/>
          <a:p>
            <a:endParaRPr/>
          </a:p>
        </p:txBody>
      </p:sp>
      <p:sp>
        <p:nvSpPr>
          <p:cNvPr id="44" name="object 44"/>
          <p:cNvSpPr/>
          <p:nvPr/>
        </p:nvSpPr>
        <p:spPr>
          <a:xfrm>
            <a:off x="3145562" y="1006063"/>
            <a:ext cx="2522219" cy="211119"/>
          </a:xfrm>
          <a:prstGeom prst="rect">
            <a:avLst/>
          </a:prstGeom>
          <a:blipFill>
            <a:blip r:embed="rId38" cstate="print"/>
            <a:stretch>
              <a:fillRect/>
            </a:stretch>
          </a:blipFill>
        </p:spPr>
        <p:txBody>
          <a:bodyPr wrap="square" lIns="0" tIns="0" rIns="0" bIns="0" rtlCol="0">
            <a:noAutofit/>
          </a:bodyPr>
          <a:lstStyle/>
          <a:p>
            <a:endParaRPr/>
          </a:p>
        </p:txBody>
      </p:sp>
      <p:sp>
        <p:nvSpPr>
          <p:cNvPr id="45" name="object 45"/>
          <p:cNvSpPr/>
          <p:nvPr/>
        </p:nvSpPr>
        <p:spPr>
          <a:xfrm>
            <a:off x="5689485" y="1006063"/>
            <a:ext cx="320871" cy="211119"/>
          </a:xfrm>
          <a:prstGeom prst="rect">
            <a:avLst/>
          </a:prstGeom>
          <a:blipFill>
            <a:blip r:embed="rId39" cstate="print"/>
            <a:stretch>
              <a:fillRect/>
            </a:stretch>
          </a:blipFill>
        </p:spPr>
        <p:txBody>
          <a:bodyPr wrap="square" lIns="0" tIns="0" rIns="0" bIns="0" rtlCol="0">
            <a:noAutofit/>
          </a:bodyPr>
          <a:lstStyle/>
          <a:p>
            <a:endParaRPr/>
          </a:p>
        </p:txBody>
      </p:sp>
      <p:sp>
        <p:nvSpPr>
          <p:cNvPr id="46" name="object 46"/>
          <p:cNvSpPr/>
          <p:nvPr/>
        </p:nvSpPr>
        <p:spPr>
          <a:xfrm>
            <a:off x="3145562" y="1153981"/>
            <a:ext cx="749957" cy="211118"/>
          </a:xfrm>
          <a:prstGeom prst="rect">
            <a:avLst/>
          </a:prstGeom>
          <a:blipFill>
            <a:blip r:embed="rId40" cstate="print"/>
            <a:stretch>
              <a:fillRect/>
            </a:stretch>
          </a:blipFill>
        </p:spPr>
        <p:txBody>
          <a:bodyPr wrap="square" lIns="0" tIns="0" rIns="0" bIns="0" rtlCol="0">
            <a:noAutofit/>
          </a:bodyPr>
          <a:lstStyle/>
          <a:p>
            <a:endParaRPr/>
          </a:p>
        </p:txBody>
      </p:sp>
      <p:sp>
        <p:nvSpPr>
          <p:cNvPr id="47" name="object 47"/>
          <p:cNvSpPr/>
          <p:nvPr/>
        </p:nvSpPr>
        <p:spPr>
          <a:xfrm>
            <a:off x="3832747" y="1153981"/>
            <a:ext cx="930655" cy="211118"/>
          </a:xfrm>
          <a:prstGeom prst="rect">
            <a:avLst/>
          </a:prstGeom>
          <a:blipFill>
            <a:blip r:embed="rId41" cstate="print"/>
            <a:stretch>
              <a:fillRect/>
            </a:stretch>
          </a:blipFill>
        </p:spPr>
        <p:txBody>
          <a:bodyPr wrap="square" lIns="0" tIns="0" rIns="0" bIns="0" rtlCol="0">
            <a:noAutofit/>
          </a:bodyPr>
          <a:lstStyle/>
          <a:p>
            <a:endParaRPr/>
          </a:p>
        </p:txBody>
      </p:sp>
      <p:sp>
        <p:nvSpPr>
          <p:cNvPr id="48" name="object 48"/>
          <p:cNvSpPr/>
          <p:nvPr/>
        </p:nvSpPr>
        <p:spPr>
          <a:xfrm>
            <a:off x="4720821" y="1153981"/>
            <a:ext cx="1276927" cy="211118"/>
          </a:xfrm>
          <a:prstGeom prst="rect">
            <a:avLst/>
          </a:prstGeom>
          <a:blipFill>
            <a:blip r:embed="rId42" cstate="print"/>
            <a:stretch>
              <a:fillRect/>
            </a:stretch>
          </a:blipFill>
        </p:spPr>
        <p:txBody>
          <a:bodyPr wrap="square" lIns="0" tIns="0" rIns="0" bIns="0" rtlCol="0">
            <a:noAutofit/>
          </a:bodyPr>
          <a:lstStyle/>
          <a:p>
            <a:endParaRPr/>
          </a:p>
        </p:txBody>
      </p:sp>
      <p:sp>
        <p:nvSpPr>
          <p:cNvPr id="49" name="object 49"/>
          <p:cNvSpPr/>
          <p:nvPr/>
        </p:nvSpPr>
        <p:spPr>
          <a:xfrm>
            <a:off x="3145561" y="1301901"/>
            <a:ext cx="764771" cy="211118"/>
          </a:xfrm>
          <a:prstGeom prst="rect">
            <a:avLst/>
          </a:prstGeom>
          <a:blipFill>
            <a:blip r:embed="rId43" cstate="print"/>
            <a:stretch>
              <a:fillRect/>
            </a:stretch>
          </a:blipFill>
        </p:spPr>
        <p:txBody>
          <a:bodyPr wrap="square" lIns="0" tIns="0" rIns="0" bIns="0" rtlCol="0">
            <a:noAutofit/>
          </a:bodyPr>
          <a:lstStyle/>
          <a:p>
            <a:endParaRPr/>
          </a:p>
        </p:txBody>
      </p:sp>
      <p:sp>
        <p:nvSpPr>
          <p:cNvPr id="50" name="object 50"/>
          <p:cNvSpPr/>
          <p:nvPr/>
        </p:nvSpPr>
        <p:spPr>
          <a:xfrm>
            <a:off x="3859070" y="1301901"/>
            <a:ext cx="2133830" cy="211118"/>
          </a:xfrm>
          <a:prstGeom prst="rect">
            <a:avLst/>
          </a:prstGeom>
          <a:blipFill>
            <a:blip r:embed="rId44" cstate="print"/>
            <a:stretch>
              <a:fillRect/>
            </a:stretch>
          </a:blipFill>
        </p:spPr>
        <p:txBody>
          <a:bodyPr wrap="square" lIns="0" tIns="0" rIns="0" bIns="0" rtlCol="0">
            <a:noAutofit/>
          </a:bodyPr>
          <a:lstStyle/>
          <a:p>
            <a:endParaRPr/>
          </a:p>
        </p:txBody>
      </p:sp>
      <p:sp>
        <p:nvSpPr>
          <p:cNvPr id="51" name="object 51"/>
          <p:cNvSpPr/>
          <p:nvPr/>
        </p:nvSpPr>
        <p:spPr>
          <a:xfrm>
            <a:off x="3145562" y="1449817"/>
            <a:ext cx="787977" cy="211118"/>
          </a:xfrm>
          <a:prstGeom prst="rect">
            <a:avLst/>
          </a:prstGeom>
          <a:blipFill>
            <a:blip r:embed="rId45" cstate="print"/>
            <a:stretch>
              <a:fillRect/>
            </a:stretch>
          </a:blipFill>
        </p:spPr>
        <p:txBody>
          <a:bodyPr wrap="square" lIns="0" tIns="0" rIns="0" bIns="0" rtlCol="0">
            <a:noAutofit/>
          </a:bodyPr>
          <a:lstStyle/>
          <a:p>
            <a:endParaRPr/>
          </a:p>
        </p:txBody>
      </p:sp>
      <p:sp>
        <p:nvSpPr>
          <p:cNvPr id="52" name="object 52"/>
          <p:cNvSpPr/>
          <p:nvPr/>
        </p:nvSpPr>
        <p:spPr>
          <a:xfrm>
            <a:off x="3884008" y="1449817"/>
            <a:ext cx="74815" cy="211118"/>
          </a:xfrm>
          <a:prstGeom prst="rect">
            <a:avLst/>
          </a:prstGeom>
          <a:blipFill>
            <a:blip r:embed="rId46" cstate="print"/>
            <a:stretch>
              <a:fillRect/>
            </a:stretch>
          </a:blipFill>
        </p:spPr>
        <p:txBody>
          <a:bodyPr wrap="square" lIns="0" tIns="0" rIns="0" bIns="0" rtlCol="0">
            <a:noAutofit/>
          </a:bodyPr>
          <a:lstStyle/>
          <a:p>
            <a:endParaRPr/>
          </a:p>
        </p:txBody>
      </p:sp>
      <p:sp>
        <p:nvSpPr>
          <p:cNvPr id="53" name="object 53"/>
          <p:cNvSpPr/>
          <p:nvPr/>
        </p:nvSpPr>
        <p:spPr>
          <a:xfrm>
            <a:off x="3921414" y="1449817"/>
            <a:ext cx="63730" cy="211118"/>
          </a:xfrm>
          <a:prstGeom prst="rect">
            <a:avLst/>
          </a:prstGeom>
          <a:blipFill>
            <a:blip r:embed="rId47" cstate="print"/>
            <a:stretch>
              <a:fillRect/>
            </a:stretch>
          </a:blipFill>
        </p:spPr>
        <p:txBody>
          <a:bodyPr wrap="square" lIns="0" tIns="0" rIns="0" bIns="0" rtlCol="0">
            <a:noAutofit/>
          </a:bodyPr>
          <a:lstStyle/>
          <a:p>
            <a:endParaRPr/>
          </a:p>
        </p:txBody>
      </p:sp>
      <p:sp>
        <p:nvSpPr>
          <p:cNvPr id="54" name="object 54"/>
          <p:cNvSpPr/>
          <p:nvPr/>
        </p:nvSpPr>
        <p:spPr>
          <a:xfrm>
            <a:off x="167643" y="3172724"/>
            <a:ext cx="1012259" cy="211118"/>
          </a:xfrm>
          <a:prstGeom prst="rect">
            <a:avLst/>
          </a:prstGeom>
          <a:blipFill>
            <a:blip r:embed="rId48" cstate="print"/>
            <a:stretch>
              <a:fillRect/>
            </a:stretch>
          </a:blipFill>
        </p:spPr>
        <p:txBody>
          <a:bodyPr wrap="square" lIns="0" tIns="0" rIns="0" bIns="0" rtlCol="0">
            <a:noAutofit/>
          </a:bodyPr>
          <a:lstStyle/>
          <a:p>
            <a:endParaRPr/>
          </a:p>
        </p:txBody>
      </p:sp>
      <p:sp>
        <p:nvSpPr>
          <p:cNvPr id="55" name="object 55"/>
          <p:cNvSpPr/>
          <p:nvPr/>
        </p:nvSpPr>
        <p:spPr>
          <a:xfrm>
            <a:off x="1119726" y="3172724"/>
            <a:ext cx="1859695" cy="211118"/>
          </a:xfrm>
          <a:prstGeom prst="rect">
            <a:avLst/>
          </a:prstGeom>
          <a:blipFill>
            <a:blip r:embed="rId49" cstate="print"/>
            <a:stretch>
              <a:fillRect/>
            </a:stretch>
          </a:blipFill>
        </p:spPr>
        <p:txBody>
          <a:bodyPr wrap="square" lIns="0" tIns="0" rIns="0" bIns="0" rtlCol="0">
            <a:noAutofit/>
          </a:bodyPr>
          <a:lstStyle/>
          <a:p>
            <a:endParaRPr/>
          </a:p>
        </p:txBody>
      </p:sp>
      <p:sp>
        <p:nvSpPr>
          <p:cNvPr id="56" name="object 56"/>
          <p:cNvSpPr/>
          <p:nvPr/>
        </p:nvSpPr>
        <p:spPr>
          <a:xfrm>
            <a:off x="167640" y="3320640"/>
            <a:ext cx="2816052" cy="211118"/>
          </a:xfrm>
          <a:prstGeom prst="rect">
            <a:avLst/>
          </a:prstGeom>
          <a:blipFill>
            <a:blip r:embed="rId50" cstate="print"/>
            <a:stretch>
              <a:fillRect/>
            </a:stretch>
          </a:blipFill>
        </p:spPr>
        <p:txBody>
          <a:bodyPr wrap="square" lIns="0" tIns="0" rIns="0" bIns="0" rtlCol="0">
            <a:noAutofit/>
          </a:bodyPr>
          <a:lstStyle/>
          <a:p>
            <a:endParaRPr/>
          </a:p>
        </p:txBody>
      </p:sp>
      <p:sp>
        <p:nvSpPr>
          <p:cNvPr id="57" name="object 57"/>
          <p:cNvSpPr/>
          <p:nvPr/>
        </p:nvSpPr>
        <p:spPr>
          <a:xfrm>
            <a:off x="167642" y="3468557"/>
            <a:ext cx="2809009" cy="211118"/>
          </a:xfrm>
          <a:prstGeom prst="rect">
            <a:avLst/>
          </a:prstGeom>
          <a:blipFill>
            <a:blip r:embed="rId51" cstate="print"/>
            <a:stretch>
              <a:fillRect/>
            </a:stretch>
          </a:blipFill>
        </p:spPr>
        <p:txBody>
          <a:bodyPr wrap="square" lIns="0" tIns="0" rIns="0" bIns="0" rtlCol="0">
            <a:noAutofit/>
          </a:bodyPr>
          <a:lstStyle/>
          <a:p>
            <a:endParaRPr/>
          </a:p>
        </p:txBody>
      </p:sp>
      <p:sp>
        <p:nvSpPr>
          <p:cNvPr id="58" name="object 58"/>
          <p:cNvSpPr/>
          <p:nvPr/>
        </p:nvSpPr>
        <p:spPr>
          <a:xfrm>
            <a:off x="167643" y="3616701"/>
            <a:ext cx="1446299" cy="211118"/>
          </a:xfrm>
          <a:prstGeom prst="rect">
            <a:avLst/>
          </a:prstGeom>
          <a:blipFill>
            <a:blip r:embed="rId52" cstate="print"/>
            <a:stretch>
              <a:fillRect/>
            </a:stretch>
          </a:blipFill>
        </p:spPr>
        <p:txBody>
          <a:bodyPr wrap="square" lIns="0" tIns="0" rIns="0" bIns="0" rtlCol="0">
            <a:noAutofit/>
          </a:bodyPr>
          <a:lstStyle/>
          <a:p>
            <a:endParaRPr/>
          </a:p>
        </p:txBody>
      </p:sp>
      <p:sp>
        <p:nvSpPr>
          <p:cNvPr id="59" name="object 59"/>
          <p:cNvSpPr/>
          <p:nvPr/>
        </p:nvSpPr>
        <p:spPr>
          <a:xfrm>
            <a:off x="3077094" y="156425"/>
            <a:ext cx="2879666" cy="582716"/>
          </a:xfrm>
          <a:custGeom>
            <a:avLst/>
            <a:gdLst/>
            <a:ahLst/>
            <a:cxnLst/>
            <a:rect l="l" t="t" r="r" b="b"/>
            <a:pathLst>
              <a:path w="3167633" h="660412">
                <a:moveTo>
                  <a:pt x="0" y="660412"/>
                </a:moveTo>
                <a:lnTo>
                  <a:pt x="3167633" y="660412"/>
                </a:lnTo>
                <a:lnTo>
                  <a:pt x="3167633" y="0"/>
                </a:lnTo>
                <a:lnTo>
                  <a:pt x="0" y="0"/>
                </a:lnTo>
                <a:lnTo>
                  <a:pt x="0" y="660412"/>
                </a:lnTo>
                <a:close/>
              </a:path>
            </a:pathLst>
          </a:cu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noAutofit/>
          </a:bodyPr>
          <a:lstStyle/>
          <a:p>
            <a:endParaRPr/>
          </a:p>
        </p:txBody>
      </p:sp>
      <p:sp>
        <p:nvSpPr>
          <p:cNvPr id="60" name="object 60"/>
          <p:cNvSpPr/>
          <p:nvPr/>
        </p:nvSpPr>
        <p:spPr>
          <a:xfrm>
            <a:off x="3221758" y="371140"/>
            <a:ext cx="2664460" cy="150607"/>
          </a:xfrm>
          <a:prstGeom prst="rect">
            <a:avLst/>
          </a:prstGeom>
          <a:blipFill>
            <a:blip r:embed="rId53" cstate="print"/>
            <a:stretch>
              <a:fillRect/>
            </a:stretch>
          </a:blipFill>
        </p:spPr>
        <p:txBody>
          <a:bodyPr wrap="square" lIns="0" tIns="0" rIns="0" bIns="0" rtlCol="0">
            <a:noAutofit/>
          </a:bodyPr>
          <a:lstStyle/>
          <a:p>
            <a:endParaRPr dirty="0"/>
          </a:p>
        </p:txBody>
      </p:sp>
      <p:pic>
        <p:nvPicPr>
          <p:cNvPr id="12290" name="Picture 2" descr="http://thumbs.dreamstime.com/x/trabajadores-felices-9341200.jpg"/>
          <p:cNvPicPr>
            <a:picLocks noChangeAspect="1" noChangeArrowheads="1"/>
          </p:cNvPicPr>
          <p:nvPr/>
        </p:nvPicPr>
        <p:blipFill>
          <a:blip r:embed="rId54" cstate="print"/>
          <a:srcRect/>
          <a:stretch>
            <a:fillRect/>
          </a:stretch>
        </p:blipFill>
        <p:spPr bwMode="auto">
          <a:xfrm>
            <a:off x="6248400" y="2286000"/>
            <a:ext cx="2672687" cy="1790700"/>
          </a:xfrm>
          <a:prstGeom prst="rect">
            <a:avLst/>
          </a:prstGeom>
          <a:noFill/>
          <a:ln w="38100">
            <a:solidFill>
              <a:schemeClr val="tx2"/>
            </a:solidFill>
          </a:ln>
        </p:spPr>
      </p:pic>
      <p:pic>
        <p:nvPicPr>
          <p:cNvPr id="12292" name="Picture 4" descr="https://encrypted-tbn3.gstatic.com/images?q=tbn:ANd9GcSsKBCTsklcNh2Bjo1z71Gnx_YSsQj1wv0P8-putu5AehBSDZLM6A"/>
          <p:cNvPicPr>
            <a:picLocks noChangeAspect="1" noChangeArrowheads="1"/>
          </p:cNvPicPr>
          <p:nvPr/>
        </p:nvPicPr>
        <p:blipFill>
          <a:blip r:embed="rId55" cstate="print"/>
          <a:srcRect/>
          <a:stretch>
            <a:fillRect/>
          </a:stretch>
        </p:blipFill>
        <p:spPr bwMode="auto">
          <a:xfrm>
            <a:off x="3200400" y="2133600"/>
            <a:ext cx="2686050" cy="1704976"/>
          </a:xfrm>
          <a:prstGeom prst="rect">
            <a:avLst/>
          </a:prstGeom>
          <a:noFill/>
          <a:ln w="38100">
            <a:solidFill>
              <a:schemeClr val="tx2"/>
            </a:solidFill>
          </a:ln>
        </p:spPr>
      </p:pic>
      <p:pic>
        <p:nvPicPr>
          <p:cNvPr id="12294" name="Picture 6" descr="http://educacion.tamaulipas.gob.mx/wp-content/uploads/2013/09/Entregan-m%C3%A1s-de-23-mil-certificados-de-basificaci%C3%B3n-a-trabajadores-de-la-educaci%C3%B3n.jpg"/>
          <p:cNvPicPr>
            <a:picLocks noChangeAspect="1" noChangeArrowheads="1"/>
          </p:cNvPicPr>
          <p:nvPr/>
        </p:nvPicPr>
        <p:blipFill>
          <a:blip r:embed="rId56" cstate="print"/>
          <a:srcRect/>
          <a:stretch>
            <a:fillRect/>
          </a:stretch>
        </p:blipFill>
        <p:spPr bwMode="auto">
          <a:xfrm>
            <a:off x="304800" y="914400"/>
            <a:ext cx="2667000" cy="1773556"/>
          </a:xfrm>
          <a:prstGeom prst="rect">
            <a:avLst/>
          </a:prstGeom>
          <a:noFill/>
          <a:ln w="38100">
            <a:solidFill>
              <a:schemeClr val="tx2"/>
            </a:solidFill>
          </a:ln>
        </p:spPr>
      </p:pic>
      <p:pic>
        <p:nvPicPr>
          <p:cNvPr id="12296" name="Picture 8" descr="http://microjurisar.files.wordpress.com/2013/11/certificado1.jpg"/>
          <p:cNvPicPr>
            <a:picLocks noChangeAspect="1" noChangeArrowheads="1"/>
          </p:cNvPicPr>
          <p:nvPr/>
        </p:nvPicPr>
        <p:blipFill>
          <a:blip r:embed="rId57" cstate="print"/>
          <a:srcRect/>
          <a:stretch>
            <a:fillRect/>
          </a:stretch>
        </p:blipFill>
        <p:spPr bwMode="auto">
          <a:xfrm>
            <a:off x="228600" y="3962400"/>
            <a:ext cx="2741829" cy="1828800"/>
          </a:xfrm>
          <a:prstGeom prst="rect">
            <a:avLst/>
          </a:prstGeom>
          <a:noFill/>
          <a:ln w="38100">
            <a:solidFill>
              <a:schemeClr val="tx2"/>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7468" y="156861"/>
            <a:ext cx="2773334" cy="585417"/>
          </a:xfrm>
          <a:custGeom>
            <a:avLst/>
            <a:gdLst/>
            <a:ahLst/>
            <a:cxnLst/>
            <a:rect l="l" t="t" r="r" b="b"/>
            <a:pathLst>
              <a:path w="3050667" h="663473">
                <a:moveTo>
                  <a:pt x="0" y="663473"/>
                </a:moveTo>
                <a:lnTo>
                  <a:pt x="3050667" y="663473"/>
                </a:lnTo>
                <a:lnTo>
                  <a:pt x="3050667" y="0"/>
                </a:lnTo>
                <a:lnTo>
                  <a:pt x="0" y="0"/>
                </a:lnTo>
                <a:lnTo>
                  <a:pt x="0" y="663473"/>
                </a:lnTo>
                <a:close/>
              </a:path>
            </a:pathLst>
          </a:custGeom>
          <a:solidFill>
            <a:schemeClr val="accent1">
              <a:lumMod val="75000"/>
            </a:schemeClr>
          </a:solidFill>
        </p:spPr>
        <p:txBody>
          <a:bodyPr wrap="square" lIns="0" tIns="0" rIns="0" bIns="0" rtlCol="0">
            <a:noAutofit/>
          </a:bodyPr>
          <a:lstStyle/>
          <a:p>
            <a:endParaRPr/>
          </a:p>
        </p:txBody>
      </p:sp>
      <p:sp>
        <p:nvSpPr>
          <p:cNvPr id="3" name="object 3"/>
          <p:cNvSpPr/>
          <p:nvPr/>
        </p:nvSpPr>
        <p:spPr>
          <a:xfrm>
            <a:off x="228599" y="247425"/>
            <a:ext cx="2707178" cy="15733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926868" y="490819"/>
            <a:ext cx="1345507" cy="15733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55815" y="5358428"/>
            <a:ext cx="1871403" cy="211118"/>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2275147" y="5358428"/>
            <a:ext cx="291869" cy="211118"/>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2530072" y="5358428"/>
            <a:ext cx="241993" cy="211118"/>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p:nvPr/>
        </p:nvSpPr>
        <p:spPr>
          <a:xfrm>
            <a:off x="2530072" y="5496260"/>
            <a:ext cx="181495" cy="0"/>
          </a:xfrm>
          <a:custGeom>
            <a:avLst/>
            <a:gdLst/>
            <a:ahLst/>
            <a:cxnLst/>
            <a:rect l="l" t="t" r="r" b="b"/>
            <a:pathLst>
              <a:path w="199644">
                <a:moveTo>
                  <a:pt x="0" y="0"/>
                </a:moveTo>
                <a:lnTo>
                  <a:pt x="199644" y="0"/>
                </a:lnTo>
              </a:path>
            </a:pathLst>
          </a:custGeom>
          <a:ln w="8890">
            <a:solidFill>
              <a:srgbClr val="007836"/>
            </a:solidFill>
          </a:ln>
        </p:spPr>
        <p:txBody>
          <a:bodyPr wrap="square" lIns="0" tIns="0" rIns="0" bIns="0" rtlCol="0">
            <a:noAutofit/>
          </a:bodyPr>
          <a:lstStyle/>
          <a:p>
            <a:endParaRPr/>
          </a:p>
        </p:txBody>
      </p:sp>
      <p:sp>
        <p:nvSpPr>
          <p:cNvPr id="9" name="object 9"/>
          <p:cNvSpPr/>
          <p:nvPr/>
        </p:nvSpPr>
        <p:spPr>
          <a:xfrm>
            <a:off x="455815" y="5529161"/>
            <a:ext cx="1532785" cy="211119"/>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1941253" y="5529161"/>
            <a:ext cx="798784" cy="211119"/>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p:nvPr/>
        </p:nvSpPr>
        <p:spPr>
          <a:xfrm>
            <a:off x="2678313" y="5529161"/>
            <a:ext cx="87284" cy="211119"/>
          </a:xfrm>
          <a:prstGeom prst="rect">
            <a:avLst/>
          </a:prstGeom>
          <a:blipFill>
            <a:blip r:embed="rId9" cstate="print"/>
            <a:stretch>
              <a:fillRect/>
            </a:stretch>
          </a:blipFill>
        </p:spPr>
        <p:txBody>
          <a:bodyPr wrap="square" lIns="0" tIns="0" rIns="0" bIns="0" rtlCol="0">
            <a:noAutofit/>
          </a:bodyPr>
          <a:lstStyle/>
          <a:p>
            <a:endParaRPr/>
          </a:p>
        </p:txBody>
      </p:sp>
      <p:sp>
        <p:nvSpPr>
          <p:cNvPr id="12" name="object 12"/>
          <p:cNvSpPr/>
          <p:nvPr/>
        </p:nvSpPr>
        <p:spPr>
          <a:xfrm>
            <a:off x="455815" y="5667039"/>
            <a:ext cx="418407" cy="0"/>
          </a:xfrm>
          <a:custGeom>
            <a:avLst/>
            <a:gdLst/>
            <a:ahLst/>
            <a:cxnLst/>
            <a:rect l="l" t="t" r="r" b="b"/>
            <a:pathLst>
              <a:path w="460248">
                <a:moveTo>
                  <a:pt x="0" y="0"/>
                </a:moveTo>
                <a:lnTo>
                  <a:pt x="460248" y="0"/>
                </a:lnTo>
              </a:path>
            </a:pathLst>
          </a:custGeom>
          <a:ln w="8889">
            <a:solidFill>
              <a:srgbClr val="007836"/>
            </a:solidFill>
          </a:ln>
        </p:spPr>
        <p:txBody>
          <a:bodyPr wrap="square" lIns="0" tIns="0" rIns="0" bIns="0" rtlCol="0">
            <a:noAutofit/>
          </a:bodyPr>
          <a:lstStyle/>
          <a:p>
            <a:endParaRPr/>
          </a:p>
        </p:txBody>
      </p:sp>
      <p:sp>
        <p:nvSpPr>
          <p:cNvPr id="13" name="object 13"/>
          <p:cNvSpPr/>
          <p:nvPr/>
        </p:nvSpPr>
        <p:spPr>
          <a:xfrm>
            <a:off x="455815" y="5698594"/>
            <a:ext cx="1366635" cy="211119"/>
          </a:xfrm>
          <a:prstGeom prst="rect">
            <a:avLst/>
          </a:prstGeom>
          <a:blipFill>
            <a:blip r:embed="rId10" cstate="print"/>
            <a:stretch>
              <a:fillRect/>
            </a:stretch>
          </a:blipFill>
        </p:spPr>
        <p:txBody>
          <a:bodyPr wrap="square" lIns="0" tIns="0" rIns="0" bIns="0" rtlCol="0">
            <a:noAutofit/>
          </a:bodyPr>
          <a:lstStyle/>
          <a:p>
            <a:endParaRPr/>
          </a:p>
        </p:txBody>
      </p:sp>
      <p:sp>
        <p:nvSpPr>
          <p:cNvPr id="14" name="object 14"/>
          <p:cNvSpPr/>
          <p:nvPr/>
        </p:nvSpPr>
        <p:spPr>
          <a:xfrm>
            <a:off x="227215" y="859490"/>
            <a:ext cx="2718031" cy="211119"/>
          </a:xfrm>
          <a:prstGeom prst="rect">
            <a:avLst/>
          </a:prstGeom>
          <a:blipFill>
            <a:blip r:embed="rId11" cstate="print"/>
            <a:stretch>
              <a:fillRect/>
            </a:stretch>
          </a:blipFill>
        </p:spPr>
        <p:txBody>
          <a:bodyPr wrap="square" lIns="0" tIns="0" rIns="0" bIns="0" rtlCol="0">
            <a:noAutofit/>
          </a:bodyPr>
          <a:lstStyle/>
          <a:p>
            <a:endParaRPr/>
          </a:p>
        </p:txBody>
      </p:sp>
      <p:sp>
        <p:nvSpPr>
          <p:cNvPr id="15" name="object 15"/>
          <p:cNvSpPr/>
          <p:nvPr/>
        </p:nvSpPr>
        <p:spPr>
          <a:xfrm>
            <a:off x="227216" y="1007409"/>
            <a:ext cx="2720225" cy="211119"/>
          </a:xfrm>
          <a:prstGeom prst="rect">
            <a:avLst/>
          </a:prstGeom>
          <a:blipFill>
            <a:blip r:embed="rId12" cstate="print"/>
            <a:stretch>
              <a:fillRect/>
            </a:stretch>
          </a:blipFill>
        </p:spPr>
        <p:txBody>
          <a:bodyPr wrap="square" lIns="0" tIns="0" rIns="0" bIns="0" rtlCol="0">
            <a:noAutofit/>
          </a:bodyPr>
          <a:lstStyle/>
          <a:p>
            <a:endParaRPr/>
          </a:p>
        </p:txBody>
      </p:sp>
      <p:sp>
        <p:nvSpPr>
          <p:cNvPr id="16" name="object 16"/>
          <p:cNvSpPr/>
          <p:nvPr/>
        </p:nvSpPr>
        <p:spPr>
          <a:xfrm>
            <a:off x="227214" y="1155327"/>
            <a:ext cx="2716184" cy="211118"/>
          </a:xfrm>
          <a:prstGeom prst="rect">
            <a:avLst/>
          </a:prstGeom>
          <a:blipFill>
            <a:blip r:embed="rId13" cstate="print"/>
            <a:stretch>
              <a:fillRect/>
            </a:stretch>
          </a:blipFill>
        </p:spPr>
        <p:txBody>
          <a:bodyPr wrap="square" lIns="0" tIns="0" rIns="0" bIns="0" rtlCol="0">
            <a:noAutofit/>
          </a:bodyPr>
          <a:lstStyle/>
          <a:p>
            <a:endParaRPr/>
          </a:p>
        </p:txBody>
      </p:sp>
      <p:sp>
        <p:nvSpPr>
          <p:cNvPr id="17" name="object 17"/>
          <p:cNvSpPr/>
          <p:nvPr/>
        </p:nvSpPr>
        <p:spPr>
          <a:xfrm>
            <a:off x="227216" y="1303245"/>
            <a:ext cx="2722303" cy="211118"/>
          </a:xfrm>
          <a:prstGeom prst="rect">
            <a:avLst/>
          </a:prstGeom>
          <a:blipFill>
            <a:blip r:embed="rId14" cstate="print"/>
            <a:stretch>
              <a:fillRect/>
            </a:stretch>
          </a:blipFill>
        </p:spPr>
        <p:txBody>
          <a:bodyPr wrap="square" lIns="0" tIns="0" rIns="0" bIns="0" rtlCol="0">
            <a:noAutofit/>
          </a:bodyPr>
          <a:lstStyle/>
          <a:p>
            <a:endParaRPr/>
          </a:p>
        </p:txBody>
      </p:sp>
      <p:sp>
        <p:nvSpPr>
          <p:cNvPr id="18" name="object 18"/>
          <p:cNvSpPr/>
          <p:nvPr/>
        </p:nvSpPr>
        <p:spPr>
          <a:xfrm>
            <a:off x="227216" y="1451161"/>
            <a:ext cx="2720109" cy="211118"/>
          </a:xfrm>
          <a:prstGeom prst="rect">
            <a:avLst/>
          </a:prstGeom>
          <a:blipFill>
            <a:blip r:embed="rId15" cstate="print"/>
            <a:stretch>
              <a:fillRect/>
            </a:stretch>
          </a:blipFill>
        </p:spPr>
        <p:txBody>
          <a:bodyPr wrap="square" lIns="0" tIns="0" rIns="0" bIns="0" rtlCol="0">
            <a:noAutofit/>
          </a:bodyPr>
          <a:lstStyle/>
          <a:p>
            <a:endParaRPr/>
          </a:p>
        </p:txBody>
      </p:sp>
      <p:sp>
        <p:nvSpPr>
          <p:cNvPr id="19" name="object 19"/>
          <p:cNvSpPr/>
          <p:nvPr/>
        </p:nvSpPr>
        <p:spPr>
          <a:xfrm>
            <a:off x="227216" y="1599080"/>
            <a:ext cx="2722303" cy="211118"/>
          </a:xfrm>
          <a:prstGeom prst="rect">
            <a:avLst/>
          </a:prstGeom>
          <a:blipFill>
            <a:blip r:embed="rId16" cstate="print"/>
            <a:stretch>
              <a:fillRect/>
            </a:stretch>
          </a:blipFill>
        </p:spPr>
        <p:txBody>
          <a:bodyPr wrap="square" lIns="0" tIns="0" rIns="0" bIns="0" rtlCol="0">
            <a:noAutofit/>
          </a:bodyPr>
          <a:lstStyle/>
          <a:p>
            <a:endParaRPr/>
          </a:p>
        </p:txBody>
      </p:sp>
      <p:sp>
        <p:nvSpPr>
          <p:cNvPr id="20" name="object 20"/>
          <p:cNvSpPr/>
          <p:nvPr/>
        </p:nvSpPr>
        <p:spPr>
          <a:xfrm>
            <a:off x="227215" y="1746997"/>
            <a:ext cx="1543626" cy="211118"/>
          </a:xfrm>
          <a:prstGeom prst="rect">
            <a:avLst/>
          </a:prstGeom>
          <a:blipFill>
            <a:blip r:embed="rId17" cstate="print"/>
            <a:stretch>
              <a:fillRect/>
            </a:stretch>
          </a:blipFill>
        </p:spPr>
        <p:txBody>
          <a:bodyPr wrap="square" lIns="0" tIns="0" rIns="0" bIns="0" rtlCol="0">
            <a:noAutofit/>
          </a:bodyPr>
          <a:lstStyle/>
          <a:p>
            <a:endParaRPr/>
          </a:p>
        </p:txBody>
      </p:sp>
      <p:sp>
        <p:nvSpPr>
          <p:cNvPr id="21" name="object 21"/>
          <p:cNvSpPr/>
          <p:nvPr/>
        </p:nvSpPr>
        <p:spPr>
          <a:xfrm>
            <a:off x="1727893" y="1746997"/>
            <a:ext cx="63731" cy="211118"/>
          </a:xfrm>
          <a:prstGeom prst="rect">
            <a:avLst/>
          </a:prstGeom>
          <a:blipFill>
            <a:blip r:embed="rId18" cstate="print"/>
            <a:stretch>
              <a:fillRect/>
            </a:stretch>
          </a:blipFill>
        </p:spPr>
        <p:txBody>
          <a:bodyPr wrap="square" lIns="0" tIns="0" rIns="0" bIns="0" rtlCol="0">
            <a:noAutofit/>
          </a:bodyPr>
          <a:lstStyle/>
          <a:p>
            <a:endParaRPr/>
          </a:p>
        </p:txBody>
      </p:sp>
      <p:sp>
        <p:nvSpPr>
          <p:cNvPr id="24" name="object 24"/>
          <p:cNvSpPr/>
          <p:nvPr/>
        </p:nvSpPr>
        <p:spPr>
          <a:xfrm>
            <a:off x="6663461" y="6306402"/>
            <a:ext cx="168101" cy="172122"/>
          </a:xfrm>
          <a:prstGeom prst="rect">
            <a:avLst/>
          </a:prstGeom>
          <a:blipFill>
            <a:blip r:embed="rId19" cstate="print"/>
            <a:stretch>
              <a:fillRect/>
            </a:stretch>
          </a:blipFill>
        </p:spPr>
        <p:txBody>
          <a:bodyPr wrap="square" lIns="0" tIns="0" rIns="0" bIns="0" rtlCol="0">
            <a:noAutofit/>
          </a:bodyPr>
          <a:lstStyle/>
          <a:p>
            <a:endParaRPr/>
          </a:p>
        </p:txBody>
      </p:sp>
      <p:sp>
        <p:nvSpPr>
          <p:cNvPr id="26" name="object 26"/>
          <p:cNvSpPr/>
          <p:nvPr/>
        </p:nvSpPr>
        <p:spPr>
          <a:xfrm>
            <a:off x="218902" y="2611980"/>
            <a:ext cx="921535" cy="211118"/>
          </a:xfrm>
          <a:prstGeom prst="rect">
            <a:avLst/>
          </a:prstGeom>
          <a:blipFill>
            <a:blip r:embed="rId20" cstate="print"/>
            <a:stretch>
              <a:fillRect/>
            </a:stretch>
          </a:blipFill>
        </p:spPr>
        <p:txBody>
          <a:bodyPr wrap="square" lIns="0" tIns="0" rIns="0" bIns="0" rtlCol="0">
            <a:noAutofit/>
          </a:bodyPr>
          <a:lstStyle/>
          <a:p>
            <a:endParaRPr/>
          </a:p>
        </p:txBody>
      </p:sp>
      <p:sp>
        <p:nvSpPr>
          <p:cNvPr id="27" name="object 27"/>
          <p:cNvSpPr/>
          <p:nvPr/>
        </p:nvSpPr>
        <p:spPr>
          <a:xfrm>
            <a:off x="545870" y="2770655"/>
            <a:ext cx="2420157" cy="211118"/>
          </a:xfrm>
          <a:prstGeom prst="rect">
            <a:avLst/>
          </a:prstGeom>
          <a:blipFill>
            <a:blip r:embed="rId21" cstate="print"/>
            <a:stretch>
              <a:fillRect/>
            </a:stretch>
          </a:blipFill>
        </p:spPr>
        <p:txBody>
          <a:bodyPr wrap="square" lIns="0" tIns="0" rIns="0" bIns="0" rtlCol="0">
            <a:noAutofit/>
          </a:bodyPr>
          <a:lstStyle/>
          <a:p>
            <a:endParaRPr/>
          </a:p>
        </p:txBody>
      </p:sp>
      <p:sp>
        <p:nvSpPr>
          <p:cNvPr id="28" name="object 28"/>
          <p:cNvSpPr/>
          <p:nvPr/>
        </p:nvSpPr>
        <p:spPr>
          <a:xfrm>
            <a:off x="545869" y="2918572"/>
            <a:ext cx="2028075" cy="211118"/>
          </a:xfrm>
          <a:prstGeom prst="rect">
            <a:avLst/>
          </a:prstGeom>
          <a:blipFill>
            <a:blip r:embed="rId22" cstate="print"/>
            <a:stretch>
              <a:fillRect/>
            </a:stretch>
          </a:blipFill>
        </p:spPr>
        <p:txBody>
          <a:bodyPr wrap="square" lIns="0" tIns="0" rIns="0" bIns="0" rtlCol="0">
            <a:noAutofit/>
          </a:bodyPr>
          <a:lstStyle/>
          <a:p>
            <a:endParaRPr/>
          </a:p>
        </p:txBody>
      </p:sp>
      <p:sp>
        <p:nvSpPr>
          <p:cNvPr id="29" name="object 29"/>
          <p:cNvSpPr/>
          <p:nvPr/>
        </p:nvSpPr>
        <p:spPr>
          <a:xfrm>
            <a:off x="545869" y="3078592"/>
            <a:ext cx="2418772" cy="211118"/>
          </a:xfrm>
          <a:prstGeom prst="rect">
            <a:avLst/>
          </a:prstGeom>
          <a:blipFill>
            <a:blip r:embed="rId23" cstate="print"/>
            <a:stretch>
              <a:fillRect/>
            </a:stretch>
          </a:blipFill>
        </p:spPr>
        <p:txBody>
          <a:bodyPr wrap="square" lIns="0" tIns="0" rIns="0" bIns="0" rtlCol="0">
            <a:noAutofit/>
          </a:bodyPr>
          <a:lstStyle/>
          <a:p>
            <a:endParaRPr/>
          </a:p>
        </p:txBody>
      </p:sp>
      <p:sp>
        <p:nvSpPr>
          <p:cNvPr id="30" name="object 30"/>
          <p:cNvSpPr/>
          <p:nvPr/>
        </p:nvSpPr>
        <p:spPr>
          <a:xfrm>
            <a:off x="545868" y="3226509"/>
            <a:ext cx="1495945" cy="211118"/>
          </a:xfrm>
          <a:prstGeom prst="rect">
            <a:avLst/>
          </a:prstGeom>
          <a:blipFill>
            <a:blip r:embed="rId24" cstate="print"/>
            <a:stretch>
              <a:fillRect/>
            </a:stretch>
          </a:blipFill>
        </p:spPr>
        <p:txBody>
          <a:bodyPr wrap="square" lIns="0" tIns="0" rIns="0" bIns="0" rtlCol="0">
            <a:noAutofit/>
          </a:bodyPr>
          <a:lstStyle/>
          <a:p>
            <a:endParaRPr/>
          </a:p>
        </p:txBody>
      </p:sp>
      <p:sp>
        <p:nvSpPr>
          <p:cNvPr id="31" name="object 31"/>
          <p:cNvSpPr/>
          <p:nvPr/>
        </p:nvSpPr>
        <p:spPr>
          <a:xfrm>
            <a:off x="545869" y="3385185"/>
            <a:ext cx="2420273" cy="211118"/>
          </a:xfrm>
          <a:prstGeom prst="rect">
            <a:avLst/>
          </a:prstGeom>
          <a:blipFill>
            <a:blip r:embed="rId25" cstate="print"/>
            <a:stretch>
              <a:fillRect/>
            </a:stretch>
          </a:blipFill>
        </p:spPr>
        <p:txBody>
          <a:bodyPr wrap="square" lIns="0" tIns="0" rIns="0" bIns="0" rtlCol="0">
            <a:noAutofit/>
          </a:bodyPr>
          <a:lstStyle/>
          <a:p>
            <a:endParaRPr/>
          </a:p>
        </p:txBody>
      </p:sp>
      <p:sp>
        <p:nvSpPr>
          <p:cNvPr id="32" name="object 32"/>
          <p:cNvSpPr/>
          <p:nvPr/>
        </p:nvSpPr>
        <p:spPr>
          <a:xfrm>
            <a:off x="545869" y="3533102"/>
            <a:ext cx="2386215" cy="211118"/>
          </a:xfrm>
          <a:prstGeom prst="rect">
            <a:avLst/>
          </a:prstGeom>
          <a:blipFill>
            <a:blip r:embed="rId26" cstate="print"/>
            <a:stretch>
              <a:fillRect/>
            </a:stretch>
          </a:blipFill>
        </p:spPr>
        <p:txBody>
          <a:bodyPr wrap="square" lIns="0" tIns="0" rIns="0" bIns="0" rtlCol="0">
            <a:noAutofit/>
          </a:bodyPr>
          <a:lstStyle/>
          <a:p>
            <a:endParaRPr/>
          </a:p>
        </p:txBody>
      </p:sp>
      <p:sp>
        <p:nvSpPr>
          <p:cNvPr id="33" name="object 33"/>
          <p:cNvSpPr/>
          <p:nvPr/>
        </p:nvSpPr>
        <p:spPr>
          <a:xfrm>
            <a:off x="545868" y="3681245"/>
            <a:ext cx="431742" cy="211118"/>
          </a:xfrm>
          <a:prstGeom prst="rect">
            <a:avLst/>
          </a:prstGeom>
          <a:blipFill>
            <a:blip r:embed="rId27" cstate="print"/>
            <a:stretch>
              <a:fillRect/>
            </a:stretch>
          </a:blipFill>
        </p:spPr>
        <p:txBody>
          <a:bodyPr wrap="square" lIns="0" tIns="0" rIns="0" bIns="0" rtlCol="0">
            <a:noAutofit/>
          </a:bodyPr>
          <a:lstStyle/>
          <a:p>
            <a:endParaRPr/>
          </a:p>
        </p:txBody>
      </p:sp>
      <p:sp>
        <p:nvSpPr>
          <p:cNvPr id="34" name="object 34"/>
          <p:cNvSpPr/>
          <p:nvPr/>
        </p:nvSpPr>
        <p:spPr>
          <a:xfrm>
            <a:off x="545870" y="3839919"/>
            <a:ext cx="2383790" cy="211118"/>
          </a:xfrm>
          <a:prstGeom prst="rect">
            <a:avLst/>
          </a:prstGeom>
          <a:blipFill>
            <a:blip r:embed="rId28" cstate="print"/>
            <a:stretch>
              <a:fillRect/>
            </a:stretch>
          </a:blipFill>
        </p:spPr>
        <p:txBody>
          <a:bodyPr wrap="square" lIns="0" tIns="0" rIns="0" bIns="0" rtlCol="0">
            <a:noAutofit/>
          </a:bodyPr>
          <a:lstStyle/>
          <a:p>
            <a:endParaRPr/>
          </a:p>
        </p:txBody>
      </p:sp>
      <p:sp>
        <p:nvSpPr>
          <p:cNvPr id="35" name="object 35"/>
          <p:cNvSpPr/>
          <p:nvPr/>
        </p:nvSpPr>
        <p:spPr>
          <a:xfrm>
            <a:off x="545870" y="3987836"/>
            <a:ext cx="1634721" cy="211119"/>
          </a:xfrm>
          <a:prstGeom prst="rect">
            <a:avLst/>
          </a:prstGeom>
          <a:blipFill>
            <a:blip r:embed="rId29" cstate="print"/>
            <a:stretch>
              <a:fillRect/>
            </a:stretch>
          </a:blipFill>
        </p:spPr>
        <p:txBody>
          <a:bodyPr wrap="square" lIns="0" tIns="0" rIns="0" bIns="0" rtlCol="0">
            <a:noAutofit/>
          </a:bodyPr>
          <a:lstStyle/>
          <a:p>
            <a:endParaRPr/>
          </a:p>
        </p:txBody>
      </p:sp>
      <p:sp>
        <p:nvSpPr>
          <p:cNvPr id="36" name="object 36"/>
          <p:cNvSpPr/>
          <p:nvPr/>
        </p:nvSpPr>
        <p:spPr>
          <a:xfrm>
            <a:off x="414251" y="2148055"/>
            <a:ext cx="2406304" cy="157331"/>
          </a:xfrm>
          <a:prstGeom prst="rect">
            <a:avLst/>
          </a:prstGeom>
          <a:blipFill>
            <a:blip r:embed="rId30" cstate="print"/>
            <a:stretch>
              <a:fillRect/>
            </a:stretch>
          </a:blipFill>
        </p:spPr>
        <p:txBody>
          <a:bodyPr wrap="square" lIns="0" tIns="0" rIns="0" bIns="0" rtlCol="0">
            <a:noAutofit/>
          </a:bodyPr>
          <a:lstStyle/>
          <a:p>
            <a:endParaRPr/>
          </a:p>
        </p:txBody>
      </p:sp>
      <p:sp>
        <p:nvSpPr>
          <p:cNvPr id="37" name="object 37"/>
          <p:cNvSpPr/>
          <p:nvPr/>
        </p:nvSpPr>
        <p:spPr>
          <a:xfrm>
            <a:off x="660863" y="2295974"/>
            <a:ext cx="1842655" cy="157331"/>
          </a:xfrm>
          <a:prstGeom prst="rect">
            <a:avLst/>
          </a:prstGeom>
          <a:blipFill>
            <a:blip r:embed="rId31" cstate="print"/>
            <a:stretch>
              <a:fillRect/>
            </a:stretch>
          </a:blipFill>
        </p:spPr>
        <p:txBody>
          <a:bodyPr wrap="square" lIns="0" tIns="0" rIns="0" bIns="0" rtlCol="0">
            <a:noAutofit/>
          </a:bodyPr>
          <a:lstStyle/>
          <a:p>
            <a:endParaRPr/>
          </a:p>
        </p:txBody>
      </p:sp>
      <p:sp>
        <p:nvSpPr>
          <p:cNvPr id="38" name="object 38"/>
          <p:cNvSpPr/>
          <p:nvPr/>
        </p:nvSpPr>
        <p:spPr>
          <a:xfrm>
            <a:off x="3180196" y="188259"/>
            <a:ext cx="756758" cy="211119"/>
          </a:xfrm>
          <a:prstGeom prst="rect">
            <a:avLst/>
          </a:prstGeom>
          <a:blipFill>
            <a:blip r:embed="rId32" cstate="print"/>
            <a:stretch>
              <a:fillRect/>
            </a:stretch>
          </a:blipFill>
        </p:spPr>
        <p:txBody>
          <a:bodyPr wrap="square" lIns="0" tIns="0" rIns="0" bIns="0" rtlCol="0">
            <a:noAutofit/>
          </a:bodyPr>
          <a:lstStyle/>
          <a:p>
            <a:endParaRPr/>
          </a:p>
        </p:txBody>
      </p:sp>
      <p:sp>
        <p:nvSpPr>
          <p:cNvPr id="39" name="object 39"/>
          <p:cNvSpPr/>
          <p:nvPr/>
        </p:nvSpPr>
        <p:spPr>
          <a:xfrm>
            <a:off x="3882622" y="188259"/>
            <a:ext cx="2103466" cy="211119"/>
          </a:xfrm>
          <a:prstGeom prst="rect">
            <a:avLst/>
          </a:prstGeom>
          <a:blipFill>
            <a:blip r:embed="rId33" cstate="print"/>
            <a:stretch>
              <a:fillRect/>
            </a:stretch>
          </a:blipFill>
        </p:spPr>
        <p:txBody>
          <a:bodyPr wrap="square" lIns="0" tIns="0" rIns="0" bIns="0" rtlCol="0">
            <a:noAutofit/>
          </a:bodyPr>
          <a:lstStyle/>
          <a:p>
            <a:endParaRPr/>
          </a:p>
        </p:txBody>
      </p:sp>
      <p:sp>
        <p:nvSpPr>
          <p:cNvPr id="40" name="object 40"/>
          <p:cNvSpPr/>
          <p:nvPr/>
        </p:nvSpPr>
        <p:spPr>
          <a:xfrm>
            <a:off x="3180195" y="336176"/>
            <a:ext cx="256771" cy="211119"/>
          </a:xfrm>
          <a:prstGeom prst="rect">
            <a:avLst/>
          </a:prstGeom>
          <a:blipFill>
            <a:blip r:embed="rId34" cstate="print"/>
            <a:stretch>
              <a:fillRect/>
            </a:stretch>
          </a:blipFill>
        </p:spPr>
        <p:txBody>
          <a:bodyPr wrap="square" lIns="0" tIns="0" rIns="0" bIns="0" rtlCol="0">
            <a:noAutofit/>
          </a:bodyPr>
          <a:lstStyle/>
          <a:p>
            <a:endParaRPr/>
          </a:p>
        </p:txBody>
      </p:sp>
      <p:sp>
        <p:nvSpPr>
          <p:cNvPr id="41" name="object 41"/>
          <p:cNvSpPr/>
          <p:nvPr/>
        </p:nvSpPr>
        <p:spPr>
          <a:xfrm>
            <a:off x="3372774" y="336176"/>
            <a:ext cx="2658456" cy="211119"/>
          </a:xfrm>
          <a:prstGeom prst="rect">
            <a:avLst/>
          </a:prstGeom>
          <a:blipFill>
            <a:blip r:embed="rId35" cstate="print"/>
            <a:stretch>
              <a:fillRect/>
            </a:stretch>
          </a:blipFill>
        </p:spPr>
        <p:txBody>
          <a:bodyPr wrap="square" lIns="0" tIns="0" rIns="0" bIns="0" rtlCol="0">
            <a:noAutofit/>
          </a:bodyPr>
          <a:lstStyle/>
          <a:p>
            <a:endParaRPr/>
          </a:p>
        </p:txBody>
      </p:sp>
      <p:sp>
        <p:nvSpPr>
          <p:cNvPr id="42" name="object 42"/>
          <p:cNvSpPr/>
          <p:nvPr/>
        </p:nvSpPr>
        <p:spPr>
          <a:xfrm>
            <a:off x="3180197" y="484093"/>
            <a:ext cx="2852881" cy="211119"/>
          </a:xfrm>
          <a:prstGeom prst="rect">
            <a:avLst/>
          </a:prstGeom>
          <a:blipFill>
            <a:blip r:embed="rId36" cstate="print"/>
            <a:stretch>
              <a:fillRect/>
            </a:stretch>
          </a:blipFill>
        </p:spPr>
        <p:txBody>
          <a:bodyPr wrap="square" lIns="0" tIns="0" rIns="0" bIns="0" rtlCol="0">
            <a:noAutofit/>
          </a:bodyPr>
          <a:lstStyle/>
          <a:p>
            <a:endParaRPr/>
          </a:p>
        </p:txBody>
      </p:sp>
      <p:sp>
        <p:nvSpPr>
          <p:cNvPr id="43" name="object 43"/>
          <p:cNvSpPr/>
          <p:nvPr/>
        </p:nvSpPr>
        <p:spPr>
          <a:xfrm>
            <a:off x="3180195" y="632236"/>
            <a:ext cx="2811780" cy="211119"/>
          </a:xfrm>
          <a:prstGeom prst="rect">
            <a:avLst/>
          </a:prstGeom>
          <a:blipFill>
            <a:blip r:embed="rId37" cstate="print"/>
            <a:stretch>
              <a:fillRect/>
            </a:stretch>
          </a:blipFill>
        </p:spPr>
        <p:txBody>
          <a:bodyPr wrap="square" lIns="0" tIns="0" rIns="0" bIns="0" rtlCol="0">
            <a:noAutofit/>
          </a:bodyPr>
          <a:lstStyle/>
          <a:p>
            <a:endParaRPr/>
          </a:p>
        </p:txBody>
      </p:sp>
      <p:sp>
        <p:nvSpPr>
          <p:cNvPr id="44" name="object 44"/>
          <p:cNvSpPr/>
          <p:nvPr/>
        </p:nvSpPr>
        <p:spPr>
          <a:xfrm>
            <a:off x="3180195" y="780153"/>
            <a:ext cx="1692102" cy="211119"/>
          </a:xfrm>
          <a:prstGeom prst="rect">
            <a:avLst/>
          </a:prstGeom>
          <a:blipFill>
            <a:blip r:embed="rId38" cstate="print"/>
            <a:stretch>
              <a:fillRect/>
            </a:stretch>
          </a:blipFill>
        </p:spPr>
        <p:txBody>
          <a:bodyPr wrap="square" lIns="0" tIns="0" rIns="0" bIns="0" rtlCol="0">
            <a:noAutofit/>
          </a:bodyPr>
          <a:lstStyle/>
          <a:p>
            <a:endParaRPr/>
          </a:p>
        </p:txBody>
      </p:sp>
      <p:sp>
        <p:nvSpPr>
          <p:cNvPr id="45" name="object 45"/>
          <p:cNvSpPr/>
          <p:nvPr/>
        </p:nvSpPr>
        <p:spPr>
          <a:xfrm>
            <a:off x="4813646" y="780153"/>
            <a:ext cx="1193800" cy="211119"/>
          </a:xfrm>
          <a:prstGeom prst="rect">
            <a:avLst/>
          </a:prstGeom>
          <a:blipFill>
            <a:blip r:embed="rId39" cstate="print"/>
            <a:stretch>
              <a:fillRect/>
            </a:stretch>
          </a:blipFill>
        </p:spPr>
        <p:txBody>
          <a:bodyPr wrap="square" lIns="0" tIns="0" rIns="0" bIns="0" rtlCol="0">
            <a:noAutofit/>
          </a:bodyPr>
          <a:lstStyle/>
          <a:p>
            <a:endParaRPr/>
          </a:p>
        </p:txBody>
      </p:sp>
      <p:sp>
        <p:nvSpPr>
          <p:cNvPr id="46" name="object 46"/>
          <p:cNvSpPr/>
          <p:nvPr/>
        </p:nvSpPr>
        <p:spPr>
          <a:xfrm>
            <a:off x="3180196" y="928072"/>
            <a:ext cx="1506335" cy="211118"/>
          </a:xfrm>
          <a:prstGeom prst="rect">
            <a:avLst/>
          </a:prstGeom>
          <a:blipFill>
            <a:blip r:embed="rId40" cstate="print"/>
            <a:stretch>
              <a:fillRect/>
            </a:stretch>
          </a:blipFill>
        </p:spPr>
        <p:txBody>
          <a:bodyPr wrap="square" lIns="0" tIns="0" rIns="0" bIns="0" rtlCol="0">
            <a:noAutofit/>
          </a:bodyPr>
          <a:lstStyle/>
          <a:p>
            <a:endParaRPr/>
          </a:p>
        </p:txBody>
      </p:sp>
      <p:sp>
        <p:nvSpPr>
          <p:cNvPr id="47" name="object 47"/>
          <p:cNvSpPr/>
          <p:nvPr/>
        </p:nvSpPr>
        <p:spPr>
          <a:xfrm>
            <a:off x="3527945" y="2810995"/>
            <a:ext cx="2092266" cy="157331"/>
          </a:xfrm>
          <a:prstGeom prst="rect">
            <a:avLst/>
          </a:prstGeom>
          <a:blipFill>
            <a:blip r:embed="rId41" cstate="print"/>
            <a:stretch>
              <a:fillRect/>
            </a:stretch>
          </a:blipFill>
        </p:spPr>
        <p:txBody>
          <a:bodyPr wrap="square" lIns="0" tIns="0" rIns="0" bIns="0" rtlCol="0">
            <a:noAutofit/>
          </a:bodyPr>
          <a:lstStyle/>
          <a:p>
            <a:endParaRPr/>
          </a:p>
        </p:txBody>
      </p:sp>
      <p:sp>
        <p:nvSpPr>
          <p:cNvPr id="48" name="object 48"/>
          <p:cNvSpPr/>
          <p:nvPr/>
        </p:nvSpPr>
        <p:spPr>
          <a:xfrm>
            <a:off x="3336751" y="3131037"/>
            <a:ext cx="1215044" cy="211118"/>
          </a:xfrm>
          <a:prstGeom prst="rect">
            <a:avLst/>
          </a:prstGeom>
          <a:blipFill>
            <a:blip r:embed="rId42" cstate="print"/>
            <a:stretch>
              <a:fillRect/>
            </a:stretch>
          </a:blipFill>
        </p:spPr>
        <p:txBody>
          <a:bodyPr wrap="square" lIns="0" tIns="0" rIns="0" bIns="0" rtlCol="0">
            <a:noAutofit/>
          </a:bodyPr>
          <a:lstStyle/>
          <a:p>
            <a:endParaRPr/>
          </a:p>
        </p:txBody>
      </p:sp>
      <p:sp>
        <p:nvSpPr>
          <p:cNvPr id="49" name="object 49"/>
          <p:cNvSpPr/>
          <p:nvPr/>
        </p:nvSpPr>
        <p:spPr>
          <a:xfrm>
            <a:off x="4506075" y="3131037"/>
            <a:ext cx="1500966" cy="211118"/>
          </a:xfrm>
          <a:prstGeom prst="rect">
            <a:avLst/>
          </a:prstGeom>
          <a:blipFill>
            <a:blip r:embed="rId43" cstate="print"/>
            <a:stretch>
              <a:fillRect/>
            </a:stretch>
          </a:blipFill>
        </p:spPr>
        <p:txBody>
          <a:bodyPr wrap="square" lIns="0" tIns="0" rIns="0" bIns="0" rtlCol="0">
            <a:noAutofit/>
          </a:bodyPr>
          <a:lstStyle/>
          <a:p>
            <a:endParaRPr/>
          </a:p>
        </p:txBody>
      </p:sp>
      <p:sp>
        <p:nvSpPr>
          <p:cNvPr id="50" name="object 50"/>
          <p:cNvSpPr/>
          <p:nvPr/>
        </p:nvSpPr>
        <p:spPr>
          <a:xfrm>
            <a:off x="3313198" y="3278955"/>
            <a:ext cx="2713758" cy="211118"/>
          </a:xfrm>
          <a:prstGeom prst="rect">
            <a:avLst/>
          </a:prstGeom>
          <a:blipFill>
            <a:blip r:embed="rId44" cstate="print"/>
            <a:stretch>
              <a:fillRect/>
            </a:stretch>
          </a:blipFill>
        </p:spPr>
        <p:txBody>
          <a:bodyPr wrap="square" lIns="0" tIns="0" rIns="0" bIns="0" rtlCol="0">
            <a:noAutofit/>
          </a:bodyPr>
          <a:lstStyle/>
          <a:p>
            <a:endParaRPr/>
          </a:p>
        </p:txBody>
      </p:sp>
      <p:sp>
        <p:nvSpPr>
          <p:cNvPr id="51" name="object 51"/>
          <p:cNvSpPr/>
          <p:nvPr/>
        </p:nvSpPr>
        <p:spPr>
          <a:xfrm>
            <a:off x="3313200" y="3426871"/>
            <a:ext cx="1334308" cy="211118"/>
          </a:xfrm>
          <a:prstGeom prst="rect">
            <a:avLst/>
          </a:prstGeom>
          <a:blipFill>
            <a:blip r:embed="rId45" cstate="print"/>
            <a:stretch>
              <a:fillRect/>
            </a:stretch>
          </a:blipFill>
        </p:spPr>
        <p:txBody>
          <a:bodyPr wrap="square" lIns="0" tIns="0" rIns="0" bIns="0" rtlCol="0">
            <a:noAutofit/>
          </a:bodyPr>
          <a:lstStyle/>
          <a:p>
            <a:endParaRPr/>
          </a:p>
        </p:txBody>
      </p:sp>
      <p:sp>
        <p:nvSpPr>
          <p:cNvPr id="52" name="object 52"/>
          <p:cNvSpPr/>
          <p:nvPr/>
        </p:nvSpPr>
        <p:spPr>
          <a:xfrm>
            <a:off x="3313198" y="3564703"/>
            <a:ext cx="1244138" cy="0"/>
          </a:xfrm>
          <a:custGeom>
            <a:avLst/>
            <a:gdLst/>
            <a:ahLst/>
            <a:cxnLst/>
            <a:rect l="l" t="t" r="r" b="b"/>
            <a:pathLst>
              <a:path w="1368552">
                <a:moveTo>
                  <a:pt x="0" y="0"/>
                </a:moveTo>
                <a:lnTo>
                  <a:pt x="1368552" y="0"/>
                </a:lnTo>
              </a:path>
            </a:pathLst>
          </a:custGeom>
          <a:ln w="8889">
            <a:solidFill>
              <a:srgbClr val="000000"/>
            </a:solidFill>
          </a:ln>
        </p:spPr>
        <p:txBody>
          <a:bodyPr wrap="square" lIns="0" tIns="0" rIns="0" bIns="0" rtlCol="0">
            <a:noAutofit/>
          </a:bodyPr>
          <a:lstStyle/>
          <a:p>
            <a:endParaRPr/>
          </a:p>
        </p:txBody>
      </p:sp>
      <p:sp>
        <p:nvSpPr>
          <p:cNvPr id="53" name="object 53"/>
          <p:cNvSpPr/>
          <p:nvPr/>
        </p:nvSpPr>
        <p:spPr>
          <a:xfrm>
            <a:off x="3185738" y="3722932"/>
            <a:ext cx="2790305" cy="211118"/>
          </a:xfrm>
          <a:prstGeom prst="rect">
            <a:avLst/>
          </a:prstGeom>
          <a:blipFill>
            <a:blip r:embed="rId46" cstate="print"/>
            <a:stretch>
              <a:fillRect/>
            </a:stretch>
          </a:blipFill>
        </p:spPr>
        <p:txBody>
          <a:bodyPr wrap="square" lIns="0" tIns="0" rIns="0" bIns="0" rtlCol="0">
            <a:noAutofit/>
          </a:bodyPr>
          <a:lstStyle/>
          <a:p>
            <a:endParaRPr/>
          </a:p>
        </p:txBody>
      </p:sp>
      <p:sp>
        <p:nvSpPr>
          <p:cNvPr id="54" name="object 54"/>
          <p:cNvSpPr/>
          <p:nvPr/>
        </p:nvSpPr>
        <p:spPr>
          <a:xfrm>
            <a:off x="3249467" y="3870849"/>
            <a:ext cx="1771649" cy="211119"/>
          </a:xfrm>
          <a:prstGeom prst="rect">
            <a:avLst/>
          </a:prstGeom>
          <a:blipFill>
            <a:blip r:embed="rId47" cstate="print"/>
            <a:stretch>
              <a:fillRect/>
            </a:stretch>
          </a:blipFill>
        </p:spPr>
        <p:txBody>
          <a:bodyPr wrap="square" lIns="0" tIns="0" rIns="0" bIns="0" rtlCol="0">
            <a:noAutofit/>
          </a:bodyPr>
          <a:lstStyle/>
          <a:p>
            <a:endParaRPr/>
          </a:p>
        </p:txBody>
      </p:sp>
      <p:sp>
        <p:nvSpPr>
          <p:cNvPr id="55" name="object 55"/>
          <p:cNvSpPr/>
          <p:nvPr/>
        </p:nvSpPr>
        <p:spPr>
          <a:xfrm>
            <a:off x="3278564" y="4166682"/>
            <a:ext cx="2729345" cy="211119"/>
          </a:xfrm>
          <a:prstGeom prst="rect">
            <a:avLst/>
          </a:prstGeom>
          <a:blipFill>
            <a:blip r:embed="rId48" cstate="print"/>
            <a:stretch>
              <a:fillRect/>
            </a:stretch>
          </a:blipFill>
        </p:spPr>
        <p:txBody>
          <a:bodyPr wrap="square" lIns="0" tIns="0" rIns="0" bIns="0" rtlCol="0">
            <a:noAutofit/>
          </a:bodyPr>
          <a:lstStyle/>
          <a:p>
            <a:endParaRPr/>
          </a:p>
        </p:txBody>
      </p:sp>
      <p:sp>
        <p:nvSpPr>
          <p:cNvPr id="56" name="object 56"/>
          <p:cNvSpPr/>
          <p:nvPr/>
        </p:nvSpPr>
        <p:spPr>
          <a:xfrm>
            <a:off x="3278563" y="4314601"/>
            <a:ext cx="2736618" cy="211119"/>
          </a:xfrm>
          <a:prstGeom prst="rect">
            <a:avLst/>
          </a:prstGeom>
          <a:blipFill>
            <a:blip r:embed="rId49" cstate="print"/>
            <a:stretch>
              <a:fillRect/>
            </a:stretch>
          </a:blipFill>
        </p:spPr>
        <p:txBody>
          <a:bodyPr wrap="square" lIns="0" tIns="0" rIns="0" bIns="0" rtlCol="0">
            <a:noAutofit/>
          </a:bodyPr>
          <a:lstStyle/>
          <a:p>
            <a:endParaRPr/>
          </a:p>
        </p:txBody>
      </p:sp>
      <p:sp>
        <p:nvSpPr>
          <p:cNvPr id="57" name="object 57"/>
          <p:cNvSpPr/>
          <p:nvPr/>
        </p:nvSpPr>
        <p:spPr>
          <a:xfrm>
            <a:off x="3278564" y="4462518"/>
            <a:ext cx="2733963" cy="211119"/>
          </a:xfrm>
          <a:prstGeom prst="rect">
            <a:avLst/>
          </a:prstGeom>
          <a:blipFill>
            <a:blip r:embed="rId50" cstate="print"/>
            <a:stretch>
              <a:fillRect/>
            </a:stretch>
          </a:blipFill>
        </p:spPr>
        <p:txBody>
          <a:bodyPr wrap="square" lIns="0" tIns="0" rIns="0" bIns="0" rtlCol="0">
            <a:noAutofit/>
          </a:bodyPr>
          <a:lstStyle/>
          <a:p>
            <a:endParaRPr/>
          </a:p>
        </p:txBody>
      </p:sp>
      <p:sp>
        <p:nvSpPr>
          <p:cNvPr id="58" name="object 58"/>
          <p:cNvSpPr/>
          <p:nvPr/>
        </p:nvSpPr>
        <p:spPr>
          <a:xfrm>
            <a:off x="3278563" y="4610435"/>
            <a:ext cx="1599738" cy="211119"/>
          </a:xfrm>
          <a:prstGeom prst="rect">
            <a:avLst/>
          </a:prstGeom>
          <a:blipFill>
            <a:blip r:embed="rId51" cstate="print"/>
            <a:stretch>
              <a:fillRect/>
            </a:stretch>
          </a:blipFill>
        </p:spPr>
        <p:txBody>
          <a:bodyPr wrap="square" lIns="0" tIns="0" rIns="0" bIns="0" rtlCol="0">
            <a:noAutofit/>
          </a:bodyPr>
          <a:lstStyle/>
          <a:p>
            <a:endParaRPr/>
          </a:p>
        </p:txBody>
      </p:sp>
      <p:sp>
        <p:nvSpPr>
          <p:cNvPr id="59" name="object 59"/>
          <p:cNvSpPr/>
          <p:nvPr/>
        </p:nvSpPr>
        <p:spPr>
          <a:xfrm>
            <a:off x="3278564" y="4906271"/>
            <a:ext cx="2713874" cy="211119"/>
          </a:xfrm>
          <a:prstGeom prst="rect">
            <a:avLst/>
          </a:prstGeom>
          <a:blipFill>
            <a:blip r:embed="rId52" cstate="print"/>
            <a:stretch>
              <a:fillRect/>
            </a:stretch>
          </a:blipFill>
        </p:spPr>
        <p:txBody>
          <a:bodyPr wrap="square" lIns="0" tIns="0" rIns="0" bIns="0" rtlCol="0">
            <a:noAutofit/>
          </a:bodyPr>
          <a:lstStyle/>
          <a:p>
            <a:endParaRPr/>
          </a:p>
        </p:txBody>
      </p:sp>
      <p:sp>
        <p:nvSpPr>
          <p:cNvPr id="60" name="object 60"/>
          <p:cNvSpPr/>
          <p:nvPr/>
        </p:nvSpPr>
        <p:spPr>
          <a:xfrm>
            <a:off x="3278563" y="5054188"/>
            <a:ext cx="2715953" cy="211119"/>
          </a:xfrm>
          <a:prstGeom prst="rect">
            <a:avLst/>
          </a:prstGeom>
          <a:blipFill>
            <a:blip r:embed="rId53" cstate="print"/>
            <a:stretch>
              <a:fillRect/>
            </a:stretch>
          </a:blipFill>
        </p:spPr>
        <p:txBody>
          <a:bodyPr wrap="square" lIns="0" tIns="0" rIns="0" bIns="0" rtlCol="0">
            <a:noAutofit/>
          </a:bodyPr>
          <a:lstStyle/>
          <a:p>
            <a:endParaRPr/>
          </a:p>
        </p:txBody>
      </p:sp>
      <p:sp>
        <p:nvSpPr>
          <p:cNvPr id="61" name="object 61"/>
          <p:cNvSpPr/>
          <p:nvPr/>
        </p:nvSpPr>
        <p:spPr>
          <a:xfrm>
            <a:off x="3278564" y="5203788"/>
            <a:ext cx="685799" cy="211119"/>
          </a:xfrm>
          <a:prstGeom prst="rect">
            <a:avLst/>
          </a:prstGeom>
          <a:blipFill>
            <a:blip r:embed="rId54" cstate="print"/>
            <a:stretch>
              <a:fillRect/>
            </a:stretch>
          </a:blipFill>
        </p:spPr>
        <p:txBody>
          <a:bodyPr wrap="square" lIns="0" tIns="0" rIns="0" bIns="0" rtlCol="0">
            <a:noAutofit/>
          </a:bodyPr>
          <a:lstStyle/>
          <a:p>
            <a:endParaRPr/>
          </a:p>
        </p:txBody>
      </p:sp>
      <p:sp>
        <p:nvSpPr>
          <p:cNvPr id="62" name="object 62"/>
          <p:cNvSpPr/>
          <p:nvPr/>
        </p:nvSpPr>
        <p:spPr>
          <a:xfrm>
            <a:off x="3918644" y="5203788"/>
            <a:ext cx="2090535" cy="211119"/>
          </a:xfrm>
          <a:prstGeom prst="rect">
            <a:avLst/>
          </a:prstGeom>
          <a:blipFill>
            <a:blip r:embed="rId55" cstate="print"/>
            <a:stretch>
              <a:fillRect/>
            </a:stretch>
          </a:blipFill>
        </p:spPr>
        <p:txBody>
          <a:bodyPr wrap="square" lIns="0" tIns="0" rIns="0" bIns="0" rtlCol="0">
            <a:noAutofit/>
          </a:bodyPr>
          <a:lstStyle/>
          <a:p>
            <a:endParaRPr/>
          </a:p>
        </p:txBody>
      </p:sp>
      <p:sp>
        <p:nvSpPr>
          <p:cNvPr id="63" name="object 63"/>
          <p:cNvSpPr/>
          <p:nvPr/>
        </p:nvSpPr>
        <p:spPr>
          <a:xfrm>
            <a:off x="3278564" y="5351706"/>
            <a:ext cx="1815753" cy="211118"/>
          </a:xfrm>
          <a:prstGeom prst="rect">
            <a:avLst/>
          </a:prstGeom>
          <a:blipFill>
            <a:blip r:embed="rId56" cstate="print"/>
            <a:stretch>
              <a:fillRect/>
            </a:stretch>
          </a:blipFill>
        </p:spPr>
        <p:txBody>
          <a:bodyPr wrap="square" lIns="0" tIns="0" rIns="0" bIns="0" rtlCol="0">
            <a:noAutofit/>
          </a:bodyPr>
          <a:lstStyle/>
          <a:p>
            <a:endParaRPr/>
          </a:p>
        </p:txBody>
      </p:sp>
      <p:sp>
        <p:nvSpPr>
          <p:cNvPr id="64" name="object 64"/>
          <p:cNvSpPr/>
          <p:nvPr/>
        </p:nvSpPr>
        <p:spPr>
          <a:xfrm>
            <a:off x="6186862" y="186915"/>
            <a:ext cx="143394" cy="211119"/>
          </a:xfrm>
          <a:prstGeom prst="rect">
            <a:avLst/>
          </a:prstGeom>
          <a:blipFill>
            <a:blip r:embed="rId57" cstate="print"/>
            <a:stretch>
              <a:fillRect/>
            </a:stretch>
          </a:blipFill>
        </p:spPr>
        <p:txBody>
          <a:bodyPr wrap="square" lIns="0" tIns="0" rIns="0" bIns="0" rtlCol="0">
            <a:noAutofit/>
          </a:bodyPr>
          <a:lstStyle/>
          <a:p>
            <a:endParaRPr/>
          </a:p>
        </p:txBody>
      </p:sp>
      <p:sp>
        <p:nvSpPr>
          <p:cNvPr id="65" name="object 65"/>
          <p:cNvSpPr/>
          <p:nvPr/>
        </p:nvSpPr>
        <p:spPr>
          <a:xfrm>
            <a:off x="6412691" y="186915"/>
            <a:ext cx="2626360" cy="211119"/>
          </a:xfrm>
          <a:prstGeom prst="rect">
            <a:avLst/>
          </a:prstGeom>
          <a:blipFill>
            <a:blip r:embed="rId58" cstate="print"/>
            <a:stretch>
              <a:fillRect/>
            </a:stretch>
          </a:blipFill>
        </p:spPr>
        <p:txBody>
          <a:bodyPr wrap="square" lIns="0" tIns="0" rIns="0" bIns="0" rtlCol="0">
            <a:noAutofit/>
          </a:bodyPr>
          <a:lstStyle/>
          <a:p>
            <a:endParaRPr/>
          </a:p>
        </p:txBody>
      </p:sp>
      <p:sp>
        <p:nvSpPr>
          <p:cNvPr id="66" name="object 66"/>
          <p:cNvSpPr/>
          <p:nvPr/>
        </p:nvSpPr>
        <p:spPr>
          <a:xfrm>
            <a:off x="6400223" y="334833"/>
            <a:ext cx="2635481" cy="211119"/>
          </a:xfrm>
          <a:prstGeom prst="rect">
            <a:avLst/>
          </a:prstGeom>
          <a:blipFill>
            <a:blip r:embed="rId59" cstate="print"/>
            <a:stretch>
              <a:fillRect/>
            </a:stretch>
          </a:blipFill>
        </p:spPr>
        <p:txBody>
          <a:bodyPr wrap="square" lIns="0" tIns="0" rIns="0" bIns="0" rtlCol="0">
            <a:noAutofit/>
          </a:bodyPr>
          <a:lstStyle/>
          <a:p>
            <a:endParaRPr/>
          </a:p>
        </p:txBody>
      </p:sp>
      <p:sp>
        <p:nvSpPr>
          <p:cNvPr id="67" name="object 67"/>
          <p:cNvSpPr/>
          <p:nvPr/>
        </p:nvSpPr>
        <p:spPr>
          <a:xfrm>
            <a:off x="6400222" y="482748"/>
            <a:ext cx="2636866" cy="211119"/>
          </a:xfrm>
          <a:prstGeom prst="rect">
            <a:avLst/>
          </a:prstGeom>
          <a:blipFill>
            <a:blip r:embed="rId60" cstate="print"/>
            <a:stretch>
              <a:fillRect/>
            </a:stretch>
          </a:blipFill>
        </p:spPr>
        <p:txBody>
          <a:bodyPr wrap="square" lIns="0" tIns="0" rIns="0" bIns="0" rtlCol="0">
            <a:noAutofit/>
          </a:bodyPr>
          <a:lstStyle/>
          <a:p>
            <a:endParaRPr/>
          </a:p>
        </p:txBody>
      </p:sp>
      <p:sp>
        <p:nvSpPr>
          <p:cNvPr id="68" name="object 68"/>
          <p:cNvSpPr/>
          <p:nvPr/>
        </p:nvSpPr>
        <p:spPr>
          <a:xfrm>
            <a:off x="6400223" y="630890"/>
            <a:ext cx="2632941" cy="211119"/>
          </a:xfrm>
          <a:prstGeom prst="rect">
            <a:avLst/>
          </a:prstGeom>
          <a:blipFill>
            <a:blip r:embed="rId61" cstate="print"/>
            <a:stretch>
              <a:fillRect/>
            </a:stretch>
          </a:blipFill>
        </p:spPr>
        <p:txBody>
          <a:bodyPr wrap="square" lIns="0" tIns="0" rIns="0" bIns="0" rtlCol="0">
            <a:noAutofit/>
          </a:bodyPr>
          <a:lstStyle/>
          <a:p>
            <a:endParaRPr/>
          </a:p>
        </p:txBody>
      </p:sp>
      <p:sp>
        <p:nvSpPr>
          <p:cNvPr id="69" name="object 69"/>
          <p:cNvSpPr/>
          <p:nvPr/>
        </p:nvSpPr>
        <p:spPr>
          <a:xfrm>
            <a:off x="6400223" y="778810"/>
            <a:ext cx="2603385" cy="211119"/>
          </a:xfrm>
          <a:prstGeom prst="rect">
            <a:avLst/>
          </a:prstGeom>
          <a:blipFill>
            <a:blip r:embed="rId62" cstate="print"/>
            <a:stretch>
              <a:fillRect/>
            </a:stretch>
          </a:blipFill>
        </p:spPr>
        <p:txBody>
          <a:bodyPr wrap="square" lIns="0" tIns="0" rIns="0" bIns="0" rtlCol="0">
            <a:noAutofit/>
          </a:bodyPr>
          <a:lstStyle/>
          <a:p>
            <a:endParaRPr/>
          </a:p>
        </p:txBody>
      </p:sp>
      <p:sp>
        <p:nvSpPr>
          <p:cNvPr id="70" name="object 70"/>
          <p:cNvSpPr/>
          <p:nvPr/>
        </p:nvSpPr>
        <p:spPr>
          <a:xfrm>
            <a:off x="6400224" y="926727"/>
            <a:ext cx="2639175" cy="211118"/>
          </a:xfrm>
          <a:prstGeom prst="rect">
            <a:avLst/>
          </a:prstGeom>
          <a:blipFill>
            <a:blip r:embed="rId63" cstate="print"/>
            <a:stretch>
              <a:fillRect/>
            </a:stretch>
          </a:blipFill>
        </p:spPr>
        <p:txBody>
          <a:bodyPr wrap="square" lIns="0" tIns="0" rIns="0" bIns="0" rtlCol="0">
            <a:noAutofit/>
          </a:bodyPr>
          <a:lstStyle/>
          <a:p>
            <a:endParaRPr/>
          </a:p>
        </p:txBody>
      </p:sp>
      <p:sp>
        <p:nvSpPr>
          <p:cNvPr id="71" name="object 71"/>
          <p:cNvSpPr/>
          <p:nvPr/>
        </p:nvSpPr>
        <p:spPr>
          <a:xfrm>
            <a:off x="6400222" y="1074645"/>
            <a:ext cx="2277918" cy="211119"/>
          </a:xfrm>
          <a:prstGeom prst="rect">
            <a:avLst/>
          </a:prstGeom>
          <a:blipFill>
            <a:blip r:embed="rId64" cstate="print"/>
            <a:stretch>
              <a:fillRect/>
            </a:stretch>
          </a:blipFill>
        </p:spPr>
        <p:txBody>
          <a:bodyPr wrap="square" lIns="0" tIns="0" rIns="0" bIns="0" rtlCol="0">
            <a:noAutofit/>
          </a:bodyPr>
          <a:lstStyle/>
          <a:p>
            <a:endParaRPr/>
          </a:p>
        </p:txBody>
      </p:sp>
      <p:sp>
        <p:nvSpPr>
          <p:cNvPr id="72" name="object 72"/>
          <p:cNvSpPr/>
          <p:nvPr/>
        </p:nvSpPr>
        <p:spPr>
          <a:xfrm>
            <a:off x="6346189" y="1370481"/>
            <a:ext cx="2658456" cy="211118"/>
          </a:xfrm>
          <a:prstGeom prst="rect">
            <a:avLst/>
          </a:prstGeom>
          <a:blipFill>
            <a:blip r:embed="rId65" cstate="print"/>
            <a:stretch>
              <a:fillRect/>
            </a:stretch>
          </a:blipFill>
        </p:spPr>
        <p:txBody>
          <a:bodyPr wrap="square" lIns="0" tIns="0" rIns="0" bIns="0" rtlCol="0">
            <a:noAutofit/>
          </a:bodyPr>
          <a:lstStyle/>
          <a:p>
            <a:endParaRPr/>
          </a:p>
        </p:txBody>
      </p:sp>
      <p:sp>
        <p:nvSpPr>
          <p:cNvPr id="73" name="object 73"/>
          <p:cNvSpPr/>
          <p:nvPr/>
        </p:nvSpPr>
        <p:spPr>
          <a:xfrm>
            <a:off x="6346190" y="1518397"/>
            <a:ext cx="1203383" cy="211118"/>
          </a:xfrm>
          <a:prstGeom prst="rect">
            <a:avLst/>
          </a:prstGeom>
          <a:blipFill>
            <a:blip r:embed="rId66" cstate="print"/>
            <a:stretch>
              <a:fillRect/>
            </a:stretch>
          </a:blipFill>
        </p:spPr>
        <p:txBody>
          <a:bodyPr wrap="square" lIns="0" tIns="0" rIns="0" bIns="0" rtlCol="0">
            <a:noAutofit/>
          </a:bodyPr>
          <a:lstStyle/>
          <a:p>
            <a:endParaRPr/>
          </a:p>
        </p:txBody>
      </p:sp>
      <p:sp>
        <p:nvSpPr>
          <p:cNvPr id="74" name="object 74"/>
          <p:cNvSpPr/>
          <p:nvPr/>
        </p:nvSpPr>
        <p:spPr>
          <a:xfrm>
            <a:off x="6218728" y="1814233"/>
            <a:ext cx="2813858" cy="211118"/>
          </a:xfrm>
          <a:prstGeom prst="rect">
            <a:avLst/>
          </a:prstGeom>
          <a:blipFill>
            <a:blip r:embed="rId67" cstate="print"/>
            <a:stretch>
              <a:fillRect/>
            </a:stretch>
          </a:blipFill>
        </p:spPr>
        <p:txBody>
          <a:bodyPr wrap="square" lIns="0" tIns="0" rIns="0" bIns="0" rtlCol="0">
            <a:noAutofit/>
          </a:bodyPr>
          <a:lstStyle/>
          <a:p>
            <a:endParaRPr/>
          </a:p>
        </p:txBody>
      </p:sp>
      <p:sp>
        <p:nvSpPr>
          <p:cNvPr id="75" name="object 75"/>
          <p:cNvSpPr/>
          <p:nvPr/>
        </p:nvSpPr>
        <p:spPr>
          <a:xfrm>
            <a:off x="6218730" y="1962150"/>
            <a:ext cx="1889990" cy="211118"/>
          </a:xfrm>
          <a:prstGeom prst="rect">
            <a:avLst/>
          </a:prstGeom>
          <a:blipFill>
            <a:blip r:embed="rId68" cstate="print"/>
            <a:stretch>
              <a:fillRect/>
            </a:stretch>
          </a:blipFill>
        </p:spPr>
        <p:txBody>
          <a:bodyPr wrap="square" lIns="0" tIns="0" rIns="0" bIns="0" rtlCol="0">
            <a:noAutofit/>
          </a:bodyPr>
          <a:lstStyle/>
          <a:p>
            <a:endParaRPr/>
          </a:p>
        </p:txBody>
      </p:sp>
      <p:sp>
        <p:nvSpPr>
          <p:cNvPr id="76" name="object 76"/>
          <p:cNvSpPr/>
          <p:nvPr/>
        </p:nvSpPr>
        <p:spPr>
          <a:xfrm>
            <a:off x="6218729" y="2258322"/>
            <a:ext cx="940192" cy="211118"/>
          </a:xfrm>
          <a:prstGeom prst="rect">
            <a:avLst/>
          </a:prstGeom>
          <a:blipFill>
            <a:blip r:embed="rId69" cstate="print"/>
            <a:stretch>
              <a:fillRect/>
            </a:stretch>
          </a:blipFill>
        </p:spPr>
        <p:txBody>
          <a:bodyPr wrap="square" lIns="0" tIns="0" rIns="0" bIns="0" rtlCol="0">
            <a:noAutofit/>
          </a:bodyPr>
          <a:lstStyle/>
          <a:p>
            <a:endParaRPr/>
          </a:p>
        </p:txBody>
      </p:sp>
      <p:sp>
        <p:nvSpPr>
          <p:cNvPr id="77" name="object 77"/>
          <p:cNvSpPr/>
          <p:nvPr/>
        </p:nvSpPr>
        <p:spPr>
          <a:xfrm>
            <a:off x="7100225" y="2258322"/>
            <a:ext cx="833489" cy="211118"/>
          </a:xfrm>
          <a:prstGeom prst="rect">
            <a:avLst/>
          </a:prstGeom>
          <a:blipFill>
            <a:blip r:embed="rId70" cstate="print"/>
            <a:stretch>
              <a:fillRect/>
            </a:stretch>
          </a:blipFill>
        </p:spPr>
        <p:txBody>
          <a:bodyPr wrap="square" lIns="0" tIns="0" rIns="0" bIns="0" rtlCol="0">
            <a:noAutofit/>
          </a:bodyPr>
          <a:lstStyle/>
          <a:p>
            <a:endParaRPr/>
          </a:p>
        </p:txBody>
      </p:sp>
      <p:sp>
        <p:nvSpPr>
          <p:cNvPr id="78" name="object 78"/>
          <p:cNvSpPr/>
          <p:nvPr/>
        </p:nvSpPr>
        <p:spPr>
          <a:xfrm>
            <a:off x="7883004" y="2258322"/>
            <a:ext cx="1141153" cy="211118"/>
          </a:xfrm>
          <a:prstGeom prst="rect">
            <a:avLst/>
          </a:prstGeom>
          <a:blipFill>
            <a:blip r:embed="rId71" cstate="print"/>
            <a:stretch>
              <a:fillRect/>
            </a:stretch>
          </a:blipFill>
        </p:spPr>
        <p:txBody>
          <a:bodyPr wrap="square" lIns="0" tIns="0" rIns="0" bIns="0" rtlCol="0">
            <a:noAutofit/>
          </a:bodyPr>
          <a:lstStyle/>
          <a:p>
            <a:endParaRPr/>
          </a:p>
        </p:txBody>
      </p:sp>
      <p:sp>
        <p:nvSpPr>
          <p:cNvPr id="79" name="object 79"/>
          <p:cNvSpPr/>
          <p:nvPr/>
        </p:nvSpPr>
        <p:spPr>
          <a:xfrm>
            <a:off x="6218728" y="2406240"/>
            <a:ext cx="1726854" cy="211118"/>
          </a:xfrm>
          <a:prstGeom prst="rect">
            <a:avLst/>
          </a:prstGeom>
          <a:blipFill>
            <a:blip r:embed="rId72" cstate="print"/>
            <a:stretch>
              <a:fillRect/>
            </a:stretch>
          </a:blipFill>
        </p:spPr>
        <p:txBody>
          <a:bodyPr wrap="square" lIns="0" tIns="0" rIns="0" bIns="0" rtlCol="0">
            <a:noAutofit/>
          </a:bodyPr>
          <a:lstStyle/>
          <a:p>
            <a:endParaRPr/>
          </a:p>
        </p:txBody>
      </p:sp>
      <p:sp>
        <p:nvSpPr>
          <p:cNvPr id="80" name="object 80"/>
          <p:cNvSpPr/>
          <p:nvPr/>
        </p:nvSpPr>
        <p:spPr>
          <a:xfrm>
            <a:off x="7889934" y="2406240"/>
            <a:ext cx="102523" cy="211118"/>
          </a:xfrm>
          <a:prstGeom prst="rect">
            <a:avLst/>
          </a:prstGeom>
          <a:blipFill>
            <a:blip r:embed="rId73" cstate="print"/>
            <a:stretch>
              <a:fillRect/>
            </a:stretch>
          </a:blipFill>
        </p:spPr>
        <p:txBody>
          <a:bodyPr wrap="square" lIns="0" tIns="0" rIns="0" bIns="0" rtlCol="0">
            <a:noAutofit/>
          </a:bodyPr>
          <a:lstStyle/>
          <a:p>
            <a:endParaRPr/>
          </a:p>
        </p:txBody>
      </p:sp>
      <p:sp>
        <p:nvSpPr>
          <p:cNvPr id="81" name="object 81"/>
          <p:cNvSpPr/>
          <p:nvPr/>
        </p:nvSpPr>
        <p:spPr>
          <a:xfrm>
            <a:off x="7941196" y="2406240"/>
            <a:ext cx="1094243" cy="211118"/>
          </a:xfrm>
          <a:prstGeom prst="rect">
            <a:avLst/>
          </a:prstGeom>
          <a:blipFill>
            <a:blip r:embed="rId74" cstate="print"/>
            <a:stretch>
              <a:fillRect/>
            </a:stretch>
          </a:blipFill>
        </p:spPr>
        <p:txBody>
          <a:bodyPr wrap="square" lIns="0" tIns="0" rIns="0" bIns="0" rtlCol="0">
            <a:noAutofit/>
          </a:bodyPr>
          <a:lstStyle/>
          <a:p>
            <a:endParaRPr/>
          </a:p>
        </p:txBody>
      </p:sp>
      <p:sp>
        <p:nvSpPr>
          <p:cNvPr id="82" name="object 82"/>
          <p:cNvSpPr/>
          <p:nvPr/>
        </p:nvSpPr>
        <p:spPr>
          <a:xfrm>
            <a:off x="6218730" y="2554156"/>
            <a:ext cx="972877" cy="211118"/>
          </a:xfrm>
          <a:prstGeom prst="rect">
            <a:avLst/>
          </a:prstGeom>
          <a:blipFill>
            <a:blip r:embed="rId75" cstate="print"/>
            <a:stretch>
              <a:fillRect/>
            </a:stretch>
          </a:blipFill>
        </p:spPr>
        <p:txBody>
          <a:bodyPr wrap="square" lIns="0" tIns="0" rIns="0" bIns="0" rtlCol="0">
            <a:noAutofit/>
          </a:bodyPr>
          <a:lstStyle/>
          <a:p>
            <a:endParaRPr/>
          </a:p>
        </p:txBody>
      </p:sp>
      <p:sp>
        <p:nvSpPr>
          <p:cNvPr id="83" name="object 83"/>
          <p:cNvSpPr/>
          <p:nvPr/>
        </p:nvSpPr>
        <p:spPr>
          <a:xfrm>
            <a:off x="6319868" y="5070663"/>
            <a:ext cx="2631208" cy="211119"/>
          </a:xfrm>
          <a:prstGeom prst="rect">
            <a:avLst/>
          </a:prstGeom>
          <a:blipFill>
            <a:blip r:embed="rId76" cstate="print"/>
            <a:stretch>
              <a:fillRect/>
            </a:stretch>
          </a:blipFill>
        </p:spPr>
        <p:txBody>
          <a:bodyPr wrap="square" lIns="0" tIns="0" rIns="0" bIns="0" rtlCol="0">
            <a:noAutofit/>
          </a:bodyPr>
          <a:lstStyle/>
          <a:p>
            <a:endParaRPr/>
          </a:p>
        </p:txBody>
      </p:sp>
      <p:sp>
        <p:nvSpPr>
          <p:cNvPr id="84" name="object 84"/>
          <p:cNvSpPr/>
          <p:nvPr/>
        </p:nvSpPr>
        <p:spPr>
          <a:xfrm>
            <a:off x="6319868" y="5218580"/>
            <a:ext cx="2084994" cy="211118"/>
          </a:xfrm>
          <a:prstGeom prst="rect">
            <a:avLst/>
          </a:prstGeom>
          <a:blipFill>
            <a:blip r:embed="rId77" cstate="print"/>
            <a:stretch>
              <a:fillRect/>
            </a:stretch>
          </a:blipFill>
        </p:spPr>
        <p:txBody>
          <a:bodyPr wrap="square" lIns="0" tIns="0" rIns="0" bIns="0" rtlCol="0">
            <a:noAutofit/>
          </a:bodyPr>
          <a:lstStyle/>
          <a:p>
            <a:endParaRPr/>
          </a:p>
        </p:txBody>
      </p:sp>
      <p:sp>
        <p:nvSpPr>
          <p:cNvPr id="85" name="object 85"/>
          <p:cNvSpPr/>
          <p:nvPr/>
        </p:nvSpPr>
        <p:spPr>
          <a:xfrm>
            <a:off x="8354060" y="5218580"/>
            <a:ext cx="578254" cy="211118"/>
          </a:xfrm>
          <a:prstGeom prst="rect">
            <a:avLst/>
          </a:prstGeom>
          <a:blipFill>
            <a:blip r:embed="rId78" cstate="print"/>
            <a:stretch>
              <a:fillRect/>
            </a:stretch>
          </a:blipFill>
        </p:spPr>
        <p:txBody>
          <a:bodyPr wrap="square" lIns="0" tIns="0" rIns="0" bIns="0" rtlCol="0">
            <a:noAutofit/>
          </a:bodyPr>
          <a:lstStyle/>
          <a:p>
            <a:endParaRPr/>
          </a:p>
        </p:txBody>
      </p:sp>
      <p:sp>
        <p:nvSpPr>
          <p:cNvPr id="86" name="object 86"/>
          <p:cNvSpPr/>
          <p:nvPr/>
        </p:nvSpPr>
        <p:spPr>
          <a:xfrm>
            <a:off x="6319866" y="5366497"/>
            <a:ext cx="1379220" cy="211118"/>
          </a:xfrm>
          <a:prstGeom prst="rect">
            <a:avLst/>
          </a:prstGeom>
          <a:blipFill>
            <a:blip r:embed="rId79" cstate="print"/>
            <a:stretch>
              <a:fillRect/>
            </a:stretch>
          </a:blipFill>
        </p:spPr>
        <p:txBody>
          <a:bodyPr wrap="square" lIns="0" tIns="0" rIns="0" bIns="0" rtlCol="0">
            <a:noAutofit/>
          </a:bodyPr>
          <a:lstStyle/>
          <a:p>
            <a:endParaRPr/>
          </a:p>
        </p:txBody>
      </p:sp>
      <p:sp>
        <p:nvSpPr>
          <p:cNvPr id="88" name="object 88"/>
          <p:cNvSpPr/>
          <p:nvPr/>
        </p:nvSpPr>
        <p:spPr>
          <a:xfrm>
            <a:off x="3445163" y="1284756"/>
            <a:ext cx="1953606" cy="1396813"/>
          </a:xfrm>
          <a:prstGeom prst="rect">
            <a:avLst/>
          </a:prstGeom>
          <a:blipFill>
            <a:blip r:embed="rId80" cstate="print"/>
            <a:stretch>
              <a:fillRect/>
            </a:stretch>
          </a:blipFill>
          <a:ln w="57150">
            <a:solidFill>
              <a:schemeClr val="tx2"/>
            </a:solidFill>
          </a:ln>
        </p:spPr>
        <p:txBody>
          <a:bodyPr wrap="square" lIns="0" tIns="0" rIns="0" bIns="0" rtlCol="0">
            <a:noAutofit/>
          </a:bodyPr>
          <a:lstStyle/>
          <a:p>
            <a:endParaRPr/>
          </a:p>
        </p:txBody>
      </p:sp>
      <p:sp>
        <p:nvSpPr>
          <p:cNvPr id="89" name="object 89"/>
          <p:cNvSpPr/>
          <p:nvPr/>
        </p:nvSpPr>
        <p:spPr>
          <a:xfrm>
            <a:off x="895466" y="4243534"/>
            <a:ext cx="1304752" cy="949833"/>
          </a:xfrm>
          <a:prstGeom prst="rect">
            <a:avLst/>
          </a:prstGeom>
          <a:blipFill>
            <a:blip r:embed="rId81" cstate="print"/>
            <a:stretch>
              <a:fillRect/>
            </a:stretch>
          </a:blipFill>
          <a:ln w="57150">
            <a:solidFill>
              <a:schemeClr val="tx2">
                <a:lumMod val="75000"/>
              </a:schemeClr>
            </a:solidFill>
          </a:ln>
        </p:spPr>
        <p:txBody>
          <a:bodyPr wrap="square" lIns="0" tIns="0" rIns="0" bIns="0" rtlCol="0">
            <a:noAutofit/>
          </a:bodyPr>
          <a:lstStyle/>
          <a:p>
            <a:endParaRPr/>
          </a:p>
        </p:txBody>
      </p:sp>
      <p:sp>
        <p:nvSpPr>
          <p:cNvPr id="90" name="object 90"/>
          <p:cNvSpPr txBox="1"/>
          <p:nvPr/>
        </p:nvSpPr>
        <p:spPr>
          <a:xfrm>
            <a:off x="218902" y="2792913"/>
            <a:ext cx="159679" cy="125210"/>
          </a:xfrm>
          <a:prstGeom prst="rect">
            <a:avLst/>
          </a:prstGeom>
        </p:spPr>
        <p:txBody>
          <a:bodyPr vert="horz" wrap="square" lIns="0" tIns="0" rIns="0" bIns="0" rtlCol="0">
            <a:noAutofit/>
          </a:bodyPr>
          <a:lstStyle/>
          <a:p>
            <a:pPr>
              <a:lnSpc>
                <a:spcPts val="1001"/>
              </a:lnSpc>
            </a:pPr>
            <a:r>
              <a:rPr sz="900" dirty="0" smtClean="0">
                <a:latin typeface="Symbol"/>
                <a:cs typeface="Symbol"/>
              </a:rPr>
              <a:t></a:t>
            </a:r>
            <a:endParaRPr sz="900" dirty="0">
              <a:latin typeface="Symbol"/>
              <a:cs typeface="Symbol"/>
            </a:endParaRPr>
          </a:p>
        </p:txBody>
      </p:sp>
      <p:sp>
        <p:nvSpPr>
          <p:cNvPr id="91" name="object 91"/>
          <p:cNvSpPr txBox="1"/>
          <p:nvPr/>
        </p:nvSpPr>
        <p:spPr>
          <a:xfrm>
            <a:off x="218902" y="3100852"/>
            <a:ext cx="159679" cy="125210"/>
          </a:xfrm>
          <a:prstGeom prst="rect">
            <a:avLst/>
          </a:prstGeom>
        </p:spPr>
        <p:txBody>
          <a:bodyPr vert="horz" wrap="square" lIns="0" tIns="0" rIns="0" bIns="0" rtlCol="0">
            <a:noAutofit/>
          </a:bodyPr>
          <a:lstStyle/>
          <a:p>
            <a:pPr>
              <a:lnSpc>
                <a:spcPts val="1001"/>
              </a:lnSpc>
            </a:pPr>
            <a:r>
              <a:rPr sz="900" dirty="0" smtClean="0">
                <a:latin typeface="Symbol"/>
                <a:cs typeface="Symbol"/>
              </a:rPr>
              <a:t></a:t>
            </a:r>
            <a:endParaRPr sz="900" dirty="0">
              <a:latin typeface="Symbol"/>
              <a:cs typeface="Symbol"/>
            </a:endParaRPr>
          </a:p>
        </p:txBody>
      </p:sp>
      <p:sp>
        <p:nvSpPr>
          <p:cNvPr id="92" name="object 92"/>
          <p:cNvSpPr txBox="1"/>
          <p:nvPr/>
        </p:nvSpPr>
        <p:spPr>
          <a:xfrm>
            <a:off x="3184352" y="3152102"/>
            <a:ext cx="143307" cy="128644"/>
          </a:xfrm>
          <a:prstGeom prst="rect">
            <a:avLst/>
          </a:prstGeom>
        </p:spPr>
        <p:txBody>
          <a:bodyPr vert="horz" wrap="square" lIns="0" tIns="0" rIns="0" bIns="0" rtlCol="0">
            <a:noAutofit/>
          </a:bodyPr>
          <a:lstStyle/>
          <a:p>
            <a:pPr>
              <a:lnSpc>
                <a:spcPts val="1032"/>
              </a:lnSpc>
            </a:pPr>
            <a:r>
              <a:rPr sz="1000" spc="4" dirty="0" smtClean="0">
                <a:latin typeface="Calibri"/>
                <a:cs typeface="Calibri"/>
              </a:rPr>
              <a:t>1</a:t>
            </a:r>
            <a:r>
              <a:rPr sz="1000" dirty="0" smtClean="0">
                <a:latin typeface="Calibri"/>
                <a:cs typeface="Calibri"/>
              </a:rPr>
              <a:t>.</a:t>
            </a:r>
            <a:endParaRPr sz="1000" dirty="0">
              <a:latin typeface="Calibri"/>
              <a:cs typeface="Calibri"/>
            </a:endParaRPr>
          </a:p>
        </p:txBody>
      </p:sp>
      <p:sp>
        <p:nvSpPr>
          <p:cNvPr id="93" name="object 93"/>
          <p:cNvSpPr txBox="1"/>
          <p:nvPr/>
        </p:nvSpPr>
        <p:spPr>
          <a:xfrm>
            <a:off x="218902" y="3407445"/>
            <a:ext cx="159679" cy="125210"/>
          </a:xfrm>
          <a:prstGeom prst="rect">
            <a:avLst/>
          </a:prstGeom>
        </p:spPr>
        <p:txBody>
          <a:bodyPr vert="horz" wrap="square" lIns="0" tIns="0" rIns="0" bIns="0" rtlCol="0">
            <a:noAutofit/>
          </a:bodyPr>
          <a:lstStyle/>
          <a:p>
            <a:pPr>
              <a:lnSpc>
                <a:spcPts val="1001"/>
              </a:lnSpc>
            </a:pPr>
            <a:r>
              <a:rPr sz="900" dirty="0" smtClean="0">
                <a:latin typeface="Symbol"/>
                <a:cs typeface="Symbol"/>
              </a:rPr>
              <a:t></a:t>
            </a:r>
            <a:endParaRPr sz="900" dirty="0">
              <a:latin typeface="Symbol"/>
              <a:cs typeface="Symbol"/>
            </a:endParaRPr>
          </a:p>
        </p:txBody>
      </p:sp>
      <p:sp>
        <p:nvSpPr>
          <p:cNvPr id="94" name="object 94"/>
          <p:cNvSpPr txBox="1"/>
          <p:nvPr/>
        </p:nvSpPr>
        <p:spPr>
          <a:xfrm>
            <a:off x="218902" y="3862178"/>
            <a:ext cx="159679" cy="125209"/>
          </a:xfrm>
          <a:prstGeom prst="rect">
            <a:avLst/>
          </a:prstGeom>
        </p:spPr>
        <p:txBody>
          <a:bodyPr vert="horz" wrap="square" lIns="0" tIns="0" rIns="0" bIns="0" rtlCol="0">
            <a:noAutofit/>
          </a:bodyPr>
          <a:lstStyle/>
          <a:p>
            <a:pPr>
              <a:lnSpc>
                <a:spcPts val="1001"/>
              </a:lnSpc>
            </a:pPr>
            <a:r>
              <a:rPr sz="900" dirty="0" smtClean="0">
                <a:latin typeface="Symbol"/>
                <a:cs typeface="Symbol"/>
              </a:rPr>
              <a:t></a:t>
            </a:r>
            <a:endParaRPr sz="900" dirty="0">
              <a:latin typeface="Symbol"/>
              <a:cs typeface="Symbol"/>
            </a:endParaRPr>
          </a:p>
        </p:txBody>
      </p:sp>
      <p:pic>
        <p:nvPicPr>
          <p:cNvPr id="4098" name="Picture 2" descr="Resultado de imagen para trabajadores"/>
          <p:cNvPicPr>
            <a:picLocks noChangeAspect="1" noChangeArrowheads="1"/>
          </p:cNvPicPr>
          <p:nvPr/>
        </p:nvPicPr>
        <p:blipFill>
          <a:blip r:embed="rId82" cstate="print"/>
          <a:srcRect/>
          <a:stretch>
            <a:fillRect/>
          </a:stretch>
        </p:blipFill>
        <p:spPr bwMode="auto">
          <a:xfrm>
            <a:off x="6324600" y="3200400"/>
            <a:ext cx="2622601" cy="1665288"/>
          </a:xfrm>
          <a:prstGeom prst="rect">
            <a:avLst/>
          </a:prstGeom>
          <a:noFill/>
          <a:ln w="57150">
            <a:solidFill>
              <a:schemeClr val="tx2">
                <a:lumMod val="75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3615" y="2001062"/>
            <a:ext cx="2552067" cy="0"/>
          </a:xfrm>
          <a:custGeom>
            <a:avLst/>
            <a:gdLst/>
            <a:ahLst/>
            <a:cxnLst/>
            <a:rect l="l" t="t" r="r" b="b"/>
            <a:pathLst>
              <a:path w="2984500">
                <a:moveTo>
                  <a:pt x="0" y="0"/>
                </a:moveTo>
                <a:lnTo>
                  <a:pt x="2984500" y="0"/>
                </a:lnTo>
              </a:path>
            </a:pathLst>
          </a:custGeom>
          <a:ln w="6350">
            <a:solidFill>
              <a:srgbClr val="584B3B"/>
            </a:solidFill>
            <a:prstDash val="dash"/>
          </a:ln>
        </p:spPr>
        <p:txBody>
          <a:bodyPr wrap="square" lIns="0" tIns="0" rIns="0" bIns="0" rtlCol="0">
            <a:noAutofit/>
          </a:bodyPr>
          <a:lstStyle/>
          <a:p>
            <a:endParaRPr/>
          </a:p>
        </p:txBody>
      </p:sp>
      <p:sp>
        <p:nvSpPr>
          <p:cNvPr id="3" name="object 3"/>
          <p:cNvSpPr/>
          <p:nvPr/>
        </p:nvSpPr>
        <p:spPr>
          <a:xfrm>
            <a:off x="6563302" y="2225191"/>
            <a:ext cx="2147696" cy="188960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6389545" y="2086879"/>
            <a:ext cx="2497767" cy="2397418"/>
          </a:xfrm>
          <a:prstGeom prst="rect">
            <a:avLst/>
          </a:prstGeom>
          <a:blipFill>
            <a:blip r:embed="rId3" cstate="print"/>
            <a:stretch>
              <a:fillRect/>
            </a:stretch>
          </a:blipFill>
          <a:effectLst>
            <a:glow rad="63500">
              <a:schemeClr val="accent1">
                <a:satMod val="175000"/>
                <a:alpha val="40000"/>
              </a:schemeClr>
            </a:glow>
          </a:effectLst>
        </p:spPr>
        <p:txBody>
          <a:bodyPr wrap="square" lIns="0" tIns="0" rIns="0" bIns="0" rtlCol="0">
            <a:noAutofit/>
          </a:bodyPr>
          <a:lstStyle/>
          <a:p>
            <a:endParaRPr/>
          </a:p>
        </p:txBody>
      </p:sp>
      <p:sp>
        <p:nvSpPr>
          <p:cNvPr id="5" name="object 5"/>
          <p:cNvSpPr/>
          <p:nvPr/>
        </p:nvSpPr>
        <p:spPr>
          <a:xfrm>
            <a:off x="6331895" y="5853646"/>
            <a:ext cx="2573786" cy="760719"/>
          </a:xfrm>
          <a:custGeom>
            <a:avLst/>
            <a:gdLst/>
            <a:ahLst/>
            <a:cxnLst/>
            <a:rect l="l" t="t" r="r" b="b"/>
            <a:pathLst>
              <a:path w="3009900" h="838200">
                <a:moveTo>
                  <a:pt x="0" y="0"/>
                </a:moveTo>
                <a:lnTo>
                  <a:pt x="3009900" y="0"/>
                </a:lnTo>
                <a:lnTo>
                  <a:pt x="3009900" y="838200"/>
                </a:lnTo>
                <a:lnTo>
                  <a:pt x="0" y="838200"/>
                </a:lnTo>
                <a:lnTo>
                  <a:pt x="0" y="0"/>
                </a:lnTo>
                <a:close/>
              </a:path>
            </a:pathLst>
          </a:custGeom>
          <a:solidFill>
            <a:schemeClr val="tx2">
              <a:lumMod val="60000"/>
              <a:lumOff val="40000"/>
            </a:schemeClr>
          </a:solidFill>
        </p:spPr>
        <p:txBody>
          <a:bodyPr wrap="square" lIns="0" tIns="0" rIns="0" bIns="0" rtlCol="0">
            <a:noAutofit/>
          </a:bodyPr>
          <a:lstStyle/>
          <a:p>
            <a:endParaRPr/>
          </a:p>
        </p:txBody>
      </p:sp>
      <p:sp>
        <p:nvSpPr>
          <p:cNvPr id="6" name="object 6"/>
          <p:cNvSpPr/>
          <p:nvPr/>
        </p:nvSpPr>
        <p:spPr>
          <a:xfrm>
            <a:off x="3280275" y="3882692"/>
            <a:ext cx="2573786" cy="2731673"/>
          </a:xfrm>
          <a:custGeom>
            <a:avLst/>
            <a:gdLst/>
            <a:ahLst/>
            <a:cxnLst/>
            <a:rect l="l" t="t" r="r" b="b"/>
            <a:pathLst>
              <a:path w="3009900" h="3009899">
                <a:moveTo>
                  <a:pt x="0" y="0"/>
                </a:moveTo>
                <a:lnTo>
                  <a:pt x="3009900" y="0"/>
                </a:lnTo>
                <a:lnTo>
                  <a:pt x="3009900" y="3009899"/>
                </a:lnTo>
                <a:lnTo>
                  <a:pt x="0" y="3009899"/>
                </a:lnTo>
                <a:lnTo>
                  <a:pt x="0" y="0"/>
                </a:lnTo>
                <a:close/>
              </a:path>
            </a:pathLst>
          </a:custGeom>
          <a:solidFill>
            <a:srgbClr val="797979"/>
          </a:solidFill>
        </p:spPr>
        <p:txBody>
          <a:bodyPr wrap="square" lIns="0" tIns="0" rIns="0" bIns="0" rtlCol="0">
            <a:noAutofit/>
          </a:bodyPr>
          <a:lstStyle/>
          <a:p>
            <a:endParaRPr/>
          </a:p>
        </p:txBody>
      </p:sp>
      <p:sp>
        <p:nvSpPr>
          <p:cNvPr id="7" name="object 7"/>
          <p:cNvSpPr/>
          <p:nvPr/>
        </p:nvSpPr>
        <p:spPr>
          <a:xfrm>
            <a:off x="3422966" y="2096153"/>
            <a:ext cx="2291430" cy="1700245"/>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3393442" y="2438400"/>
            <a:ext cx="2321558" cy="1391666"/>
          </a:xfrm>
          <a:prstGeom prst="rect">
            <a:avLst/>
          </a:prstGeom>
          <a:blipFill>
            <a:blip r:embed="rId5" cstate="print"/>
            <a:stretch>
              <a:fillRect/>
            </a:stretch>
          </a:blipFill>
          <a:effectLst>
            <a:glow rad="63500">
              <a:schemeClr val="accent1">
                <a:satMod val="175000"/>
                <a:alpha val="40000"/>
              </a:schemeClr>
            </a:glow>
          </a:effectLst>
        </p:spPr>
        <p:txBody>
          <a:bodyPr wrap="square" lIns="0" tIns="0" rIns="0" bIns="0" rtlCol="0">
            <a:noAutofit/>
          </a:bodyPr>
          <a:lstStyle/>
          <a:p>
            <a:endParaRPr/>
          </a:p>
        </p:txBody>
      </p:sp>
      <p:sp>
        <p:nvSpPr>
          <p:cNvPr id="9" name="object 9"/>
          <p:cNvSpPr/>
          <p:nvPr/>
        </p:nvSpPr>
        <p:spPr>
          <a:xfrm>
            <a:off x="228656" y="240459"/>
            <a:ext cx="5614545" cy="553250"/>
          </a:xfrm>
          <a:custGeom>
            <a:avLst/>
            <a:gdLst/>
            <a:ahLst/>
            <a:cxnLst/>
            <a:rect l="l" t="t" r="r" b="b"/>
            <a:pathLst>
              <a:path w="6565899" h="609600">
                <a:moveTo>
                  <a:pt x="0" y="0"/>
                </a:moveTo>
                <a:lnTo>
                  <a:pt x="6565899" y="0"/>
                </a:lnTo>
                <a:lnTo>
                  <a:pt x="6565899" y="609600"/>
                </a:lnTo>
                <a:lnTo>
                  <a:pt x="0" y="609600"/>
                </a:lnTo>
                <a:lnTo>
                  <a:pt x="0" y="0"/>
                </a:lnTo>
                <a:close/>
              </a:path>
            </a:pathLst>
          </a:custGeom>
          <a:solidFill>
            <a:schemeClr val="tx2">
              <a:lumMod val="60000"/>
              <a:lumOff val="40000"/>
            </a:schemeClr>
          </a:solidFill>
        </p:spPr>
        <p:txBody>
          <a:bodyPr wrap="square" lIns="0" tIns="0" rIns="0" bIns="0" rtlCol="0">
            <a:noAutofit/>
          </a:bodyPr>
          <a:lstStyle/>
          <a:p>
            <a:endParaRPr/>
          </a:p>
        </p:txBody>
      </p:sp>
      <p:sp>
        <p:nvSpPr>
          <p:cNvPr id="10" name="object 10"/>
          <p:cNvSpPr/>
          <p:nvPr/>
        </p:nvSpPr>
        <p:spPr>
          <a:xfrm>
            <a:off x="6309578" y="195943"/>
            <a:ext cx="2584646" cy="783771"/>
          </a:xfrm>
          <a:prstGeom prst="rect">
            <a:avLst/>
          </a:prstGeom>
          <a:blipFill>
            <a:blip r:embed="rId6" cstate="print"/>
            <a:stretch>
              <a:fillRect/>
            </a:stretch>
          </a:blipFill>
        </p:spPr>
        <p:txBody>
          <a:bodyPr wrap="square" lIns="0" tIns="0" rIns="0" bIns="0" rtlCol="0">
            <a:noAutofit/>
          </a:bodyPr>
          <a:lstStyle/>
          <a:p>
            <a:endParaRPr/>
          </a:p>
        </p:txBody>
      </p:sp>
      <p:sp>
        <p:nvSpPr>
          <p:cNvPr id="11" name="object 11"/>
          <p:cNvSpPr/>
          <p:nvPr/>
        </p:nvSpPr>
        <p:spPr>
          <a:xfrm>
            <a:off x="1531241" y="5555557"/>
            <a:ext cx="1292323" cy="1083449"/>
          </a:xfrm>
          <a:prstGeom prst="rect">
            <a:avLst/>
          </a:prstGeom>
          <a:blipFill>
            <a:blip r:embed="rId7" cstate="print"/>
            <a:stretch>
              <a:fillRect/>
            </a:stretch>
          </a:blipFill>
        </p:spPr>
        <p:txBody>
          <a:bodyPr wrap="square" lIns="0" tIns="0" rIns="0" bIns="0" rtlCol="0">
            <a:noAutofit/>
          </a:bodyPr>
          <a:lstStyle/>
          <a:p>
            <a:endParaRPr/>
          </a:p>
        </p:txBody>
      </p:sp>
      <p:sp>
        <p:nvSpPr>
          <p:cNvPr id="12" name="object 12"/>
          <p:cNvSpPr/>
          <p:nvPr/>
        </p:nvSpPr>
        <p:spPr>
          <a:xfrm>
            <a:off x="1564419" y="5591724"/>
            <a:ext cx="1180763" cy="964160"/>
          </a:xfrm>
          <a:prstGeom prst="rect">
            <a:avLst/>
          </a:prstGeom>
          <a:blipFill>
            <a:blip r:embed="rId8" cstate="print"/>
            <a:stretch>
              <a:fillRect/>
            </a:stretch>
          </a:blipFill>
          <a:effectLst>
            <a:glow rad="63500">
              <a:schemeClr val="accent1">
                <a:satMod val="175000"/>
                <a:alpha val="40000"/>
              </a:schemeClr>
            </a:glow>
          </a:effectLst>
        </p:spPr>
        <p:txBody>
          <a:bodyPr wrap="square" lIns="0" tIns="0" rIns="0" bIns="0" rtlCol="0">
            <a:noAutofit/>
          </a:bodyPr>
          <a:lstStyle/>
          <a:p>
            <a:endParaRPr/>
          </a:p>
        </p:txBody>
      </p:sp>
      <p:sp>
        <p:nvSpPr>
          <p:cNvPr id="13" name="object 13"/>
          <p:cNvSpPr/>
          <p:nvPr/>
        </p:nvSpPr>
        <p:spPr>
          <a:xfrm>
            <a:off x="1564417" y="5593941"/>
            <a:ext cx="1180691" cy="961941"/>
          </a:xfrm>
          <a:custGeom>
            <a:avLst/>
            <a:gdLst/>
            <a:ahLst/>
            <a:cxnLst/>
            <a:rect l="l" t="t" r="r" b="b"/>
            <a:pathLst>
              <a:path w="1380752" h="1059917">
                <a:moveTo>
                  <a:pt x="1380752" y="46981"/>
                </a:moveTo>
                <a:lnTo>
                  <a:pt x="35372" y="0"/>
                </a:lnTo>
                <a:lnTo>
                  <a:pt x="0" y="1012935"/>
                </a:lnTo>
                <a:lnTo>
                  <a:pt x="1345379" y="1059917"/>
                </a:lnTo>
                <a:lnTo>
                  <a:pt x="1380752" y="46981"/>
                </a:lnTo>
                <a:close/>
              </a:path>
            </a:pathLst>
          </a:custGeom>
          <a:ln w="38099">
            <a:solidFill>
              <a:srgbClr val="FFFFFF"/>
            </a:solidFill>
          </a:ln>
        </p:spPr>
        <p:txBody>
          <a:bodyPr wrap="square" lIns="0" tIns="0" rIns="0" bIns="0" rtlCol="0">
            <a:noAutofit/>
          </a:bodyPr>
          <a:lstStyle/>
          <a:p>
            <a:endParaRPr/>
          </a:p>
        </p:txBody>
      </p:sp>
      <p:sp>
        <p:nvSpPr>
          <p:cNvPr id="14" name="object 14"/>
          <p:cNvSpPr/>
          <p:nvPr/>
        </p:nvSpPr>
        <p:spPr>
          <a:xfrm>
            <a:off x="304077" y="5555557"/>
            <a:ext cx="1292323" cy="1083449"/>
          </a:xfrm>
          <a:prstGeom prst="rect">
            <a:avLst/>
          </a:prstGeom>
          <a:blipFill>
            <a:blip r:embed="rId9" cstate="print"/>
            <a:stretch>
              <a:fillRect/>
            </a:stretch>
          </a:blipFill>
        </p:spPr>
        <p:txBody>
          <a:bodyPr wrap="square" lIns="0" tIns="0" rIns="0" bIns="0" rtlCol="0">
            <a:noAutofit/>
          </a:bodyPr>
          <a:lstStyle/>
          <a:p>
            <a:endParaRPr/>
          </a:p>
        </p:txBody>
      </p:sp>
      <p:sp>
        <p:nvSpPr>
          <p:cNvPr id="15" name="object 15"/>
          <p:cNvSpPr/>
          <p:nvPr/>
        </p:nvSpPr>
        <p:spPr>
          <a:xfrm>
            <a:off x="338009" y="5588543"/>
            <a:ext cx="1180763" cy="962818"/>
          </a:xfrm>
          <a:prstGeom prst="rect">
            <a:avLst/>
          </a:prstGeom>
          <a:blipFill>
            <a:blip r:embed="rId10" cstate="print"/>
            <a:stretch>
              <a:fillRect/>
            </a:stretch>
          </a:blipFill>
          <a:effectLst>
            <a:glow rad="63500">
              <a:schemeClr val="accent1">
                <a:satMod val="175000"/>
                <a:alpha val="40000"/>
              </a:schemeClr>
            </a:glow>
          </a:effectLst>
        </p:spPr>
        <p:txBody>
          <a:bodyPr wrap="square" lIns="0" tIns="0" rIns="0" bIns="0" rtlCol="0">
            <a:noAutofit/>
          </a:bodyPr>
          <a:lstStyle/>
          <a:p>
            <a:endParaRPr/>
          </a:p>
        </p:txBody>
      </p:sp>
      <p:sp>
        <p:nvSpPr>
          <p:cNvPr id="16" name="object 16"/>
          <p:cNvSpPr/>
          <p:nvPr/>
        </p:nvSpPr>
        <p:spPr>
          <a:xfrm>
            <a:off x="338060" y="5588782"/>
            <a:ext cx="1180712" cy="962580"/>
          </a:xfrm>
          <a:custGeom>
            <a:avLst/>
            <a:gdLst/>
            <a:ahLst/>
            <a:cxnLst/>
            <a:rect l="l" t="t" r="r" b="b"/>
            <a:pathLst>
              <a:path w="1380777" h="1060621">
                <a:moveTo>
                  <a:pt x="1380777" y="1013640"/>
                </a:moveTo>
                <a:lnTo>
                  <a:pt x="1345379" y="0"/>
                </a:lnTo>
                <a:lnTo>
                  <a:pt x="0" y="46982"/>
                </a:lnTo>
                <a:lnTo>
                  <a:pt x="35397" y="1060621"/>
                </a:lnTo>
                <a:lnTo>
                  <a:pt x="1380777" y="1013640"/>
                </a:lnTo>
                <a:close/>
              </a:path>
            </a:pathLst>
          </a:custGeom>
          <a:ln w="38100">
            <a:solidFill>
              <a:srgbClr val="FFFFFF"/>
            </a:solidFill>
          </a:ln>
        </p:spPr>
        <p:txBody>
          <a:bodyPr wrap="square" lIns="0" tIns="0" rIns="0" bIns="0" rtlCol="0">
            <a:noAutofit/>
          </a:bodyPr>
          <a:lstStyle/>
          <a:p>
            <a:endParaRPr/>
          </a:p>
        </p:txBody>
      </p:sp>
      <p:sp>
        <p:nvSpPr>
          <p:cNvPr id="17" name="object 17"/>
          <p:cNvSpPr txBox="1"/>
          <p:nvPr/>
        </p:nvSpPr>
        <p:spPr>
          <a:xfrm>
            <a:off x="705463" y="308571"/>
            <a:ext cx="1674470" cy="365267"/>
          </a:xfrm>
          <a:prstGeom prst="rect">
            <a:avLst/>
          </a:prstGeom>
        </p:spPr>
        <p:txBody>
          <a:bodyPr vert="horz" wrap="square" lIns="0" tIns="0" rIns="0" bIns="0" rtlCol="0">
            <a:noAutofit/>
          </a:bodyPr>
          <a:lstStyle/>
          <a:p>
            <a:pPr algn="ctr">
              <a:lnSpc>
                <a:spcPts val="1201"/>
              </a:lnSpc>
            </a:pPr>
            <a:r>
              <a:rPr sz="1100" b="1" spc="102" dirty="0" smtClean="0">
                <a:solidFill>
                  <a:srgbClr val="FFFFFF"/>
                </a:solidFill>
                <a:latin typeface="Arial"/>
                <a:cs typeface="Arial"/>
              </a:rPr>
              <a:t>¿Cómo</a:t>
            </a:r>
            <a:r>
              <a:rPr sz="1100" b="1" spc="25" dirty="0" smtClean="0">
                <a:solidFill>
                  <a:srgbClr val="FFFFFF"/>
                </a:solidFill>
                <a:latin typeface="Arial"/>
                <a:cs typeface="Arial"/>
              </a:rPr>
              <a:t> </a:t>
            </a:r>
            <a:r>
              <a:rPr sz="1100" b="1" dirty="0" smtClean="0">
                <a:solidFill>
                  <a:srgbClr val="FFFFFF"/>
                </a:solidFill>
                <a:latin typeface="Arial"/>
                <a:cs typeface="Arial"/>
              </a:rPr>
              <a:t>se</a:t>
            </a:r>
            <a:r>
              <a:rPr sz="1100" b="1" spc="25" dirty="0" smtClean="0">
                <a:solidFill>
                  <a:srgbClr val="FFFFFF"/>
                </a:solidFill>
                <a:latin typeface="Arial"/>
                <a:cs typeface="Arial"/>
              </a:rPr>
              <a:t> </a:t>
            </a:r>
            <a:r>
              <a:rPr sz="1100" b="1" spc="150" dirty="0" smtClean="0">
                <a:solidFill>
                  <a:srgbClr val="FFFFFF"/>
                </a:solidFill>
                <a:latin typeface="Arial"/>
                <a:cs typeface="Arial"/>
              </a:rPr>
              <a:t>obtiene</a:t>
            </a:r>
            <a:r>
              <a:rPr sz="1100" b="1" spc="25" dirty="0" smtClean="0">
                <a:solidFill>
                  <a:srgbClr val="FFFFFF"/>
                </a:solidFill>
                <a:latin typeface="Arial"/>
                <a:cs typeface="Arial"/>
              </a:rPr>
              <a:t> </a:t>
            </a:r>
            <a:r>
              <a:rPr sz="1100" b="1" spc="166" dirty="0" smtClean="0">
                <a:solidFill>
                  <a:srgbClr val="FFFFFF"/>
                </a:solidFill>
                <a:latin typeface="Arial"/>
                <a:cs typeface="Arial"/>
              </a:rPr>
              <a:t>el</a:t>
            </a:r>
            <a:endParaRPr sz="1100" dirty="0">
              <a:latin typeface="Arial"/>
              <a:cs typeface="Arial"/>
            </a:endParaRPr>
          </a:p>
          <a:p>
            <a:pPr marL="517248" marR="541410" algn="ctr">
              <a:spcBef>
                <a:spcPts val="210"/>
              </a:spcBef>
            </a:pPr>
            <a:r>
              <a:rPr sz="1100" b="1" spc="63" dirty="0" smtClean="0">
                <a:solidFill>
                  <a:srgbClr val="FFFFFF"/>
                </a:solidFill>
                <a:latin typeface="Arial"/>
                <a:cs typeface="Arial"/>
              </a:rPr>
              <a:t>Apoyo?</a:t>
            </a:r>
            <a:endParaRPr sz="1100" dirty="0">
              <a:latin typeface="Arial"/>
              <a:cs typeface="Arial"/>
            </a:endParaRPr>
          </a:p>
        </p:txBody>
      </p:sp>
      <p:sp>
        <p:nvSpPr>
          <p:cNvPr id="18" name="object 18"/>
          <p:cNvSpPr txBox="1"/>
          <p:nvPr/>
        </p:nvSpPr>
        <p:spPr>
          <a:xfrm>
            <a:off x="3643625" y="317517"/>
            <a:ext cx="2096864" cy="307911"/>
          </a:xfrm>
          <a:prstGeom prst="rect">
            <a:avLst/>
          </a:prstGeom>
        </p:spPr>
        <p:txBody>
          <a:bodyPr vert="horz" wrap="square" lIns="0" tIns="0" rIns="0" bIns="0" rtlCol="0">
            <a:noAutofit/>
          </a:bodyPr>
          <a:lstStyle/>
          <a:p>
            <a:pPr marL="129355" marR="152514" algn="ctr">
              <a:lnSpc>
                <a:spcPts val="1096"/>
              </a:lnSpc>
            </a:pPr>
            <a:r>
              <a:rPr sz="1100" b="1" dirty="0" smtClean="0">
                <a:solidFill>
                  <a:srgbClr val="FFFFFF"/>
                </a:solidFill>
                <a:latin typeface="Arial"/>
                <a:cs typeface="Arial"/>
              </a:rPr>
              <a:t>¿A</a:t>
            </a:r>
            <a:r>
              <a:rPr sz="1100" b="1" spc="-89" dirty="0" smtClean="0">
                <a:solidFill>
                  <a:srgbClr val="FFFFFF"/>
                </a:solidFill>
                <a:latin typeface="Arial"/>
                <a:cs typeface="Arial"/>
              </a:rPr>
              <a:t> </a:t>
            </a:r>
            <a:r>
              <a:rPr sz="1100" b="1" spc="151" dirty="0" smtClean="0">
                <a:solidFill>
                  <a:srgbClr val="FFFFFF"/>
                </a:solidFill>
                <a:latin typeface="Arial"/>
                <a:cs typeface="Arial"/>
              </a:rPr>
              <a:t>quién</a:t>
            </a:r>
            <a:r>
              <a:rPr sz="1100" b="1" spc="22" dirty="0" smtClean="0">
                <a:solidFill>
                  <a:srgbClr val="FFFFFF"/>
                </a:solidFill>
                <a:latin typeface="Arial"/>
                <a:cs typeface="Arial"/>
              </a:rPr>
              <a:t> </a:t>
            </a:r>
            <a:r>
              <a:rPr sz="1100" b="1" dirty="0" smtClean="0">
                <a:solidFill>
                  <a:srgbClr val="FFFFFF"/>
                </a:solidFill>
                <a:latin typeface="Arial"/>
                <a:cs typeface="Arial"/>
              </a:rPr>
              <a:t>va</a:t>
            </a:r>
            <a:r>
              <a:rPr sz="1100" b="1" spc="185" dirty="0" smtClean="0">
                <a:solidFill>
                  <a:srgbClr val="FFFFFF"/>
                </a:solidFill>
                <a:latin typeface="Arial"/>
                <a:cs typeface="Arial"/>
              </a:rPr>
              <a:t> </a:t>
            </a:r>
            <a:r>
              <a:rPr sz="1100" b="1" spc="197" dirty="0" smtClean="0">
                <a:solidFill>
                  <a:srgbClr val="FFFFFF"/>
                </a:solidFill>
                <a:latin typeface="Arial"/>
                <a:cs typeface="Arial"/>
              </a:rPr>
              <a:t>dirigido</a:t>
            </a:r>
            <a:r>
              <a:rPr sz="1100" b="1" spc="22" dirty="0" smtClean="0">
                <a:solidFill>
                  <a:srgbClr val="FFFFFF"/>
                </a:solidFill>
                <a:latin typeface="Arial"/>
                <a:cs typeface="Arial"/>
              </a:rPr>
              <a:t> </a:t>
            </a:r>
            <a:r>
              <a:rPr sz="1100" b="1" spc="180" dirty="0" smtClean="0">
                <a:solidFill>
                  <a:srgbClr val="FFFFFF"/>
                </a:solidFill>
                <a:latin typeface="Arial"/>
                <a:cs typeface="Arial"/>
              </a:rPr>
              <a:t>la</a:t>
            </a:r>
            <a:endParaRPr sz="1100" dirty="0">
              <a:latin typeface="Arial"/>
              <a:cs typeface="Arial"/>
            </a:endParaRPr>
          </a:p>
          <a:p>
            <a:pPr algn="ctr">
              <a:lnSpc>
                <a:spcPts val="1245"/>
              </a:lnSpc>
            </a:pPr>
            <a:r>
              <a:rPr sz="1100" b="1" spc="110" dirty="0" smtClean="0">
                <a:solidFill>
                  <a:srgbClr val="FFFFFF"/>
                </a:solidFill>
                <a:latin typeface="Arial"/>
                <a:cs typeface="Arial"/>
              </a:rPr>
              <a:t>Asistencia</a:t>
            </a:r>
            <a:r>
              <a:rPr sz="1100" b="1" spc="-82" dirty="0" smtClean="0">
                <a:solidFill>
                  <a:srgbClr val="FFFFFF"/>
                </a:solidFill>
                <a:latin typeface="Arial"/>
                <a:cs typeface="Arial"/>
              </a:rPr>
              <a:t> </a:t>
            </a:r>
            <a:r>
              <a:rPr sz="1100" b="1" spc="119" dirty="0" smtClean="0">
                <a:solidFill>
                  <a:srgbClr val="FFFFFF"/>
                </a:solidFill>
                <a:latin typeface="Arial"/>
                <a:cs typeface="Arial"/>
              </a:rPr>
              <a:t>Técnico</a:t>
            </a:r>
            <a:r>
              <a:rPr sz="1100" b="1" spc="220" dirty="0" smtClean="0">
                <a:solidFill>
                  <a:srgbClr val="FFFFFF"/>
                </a:solidFill>
                <a:latin typeface="Arial"/>
                <a:cs typeface="Arial"/>
              </a:rPr>
              <a:t> </a:t>
            </a:r>
            <a:r>
              <a:rPr sz="1100" b="1" spc="73" dirty="0" smtClean="0">
                <a:solidFill>
                  <a:srgbClr val="FFFFFF"/>
                </a:solidFill>
                <a:latin typeface="Arial"/>
                <a:cs typeface="Arial"/>
              </a:rPr>
              <a:t>-</a:t>
            </a:r>
            <a:r>
              <a:rPr sz="1100" b="1" spc="43" dirty="0" smtClean="0">
                <a:solidFill>
                  <a:srgbClr val="FFFFFF"/>
                </a:solidFill>
                <a:latin typeface="Arial"/>
                <a:cs typeface="Arial"/>
              </a:rPr>
              <a:t> </a:t>
            </a:r>
            <a:r>
              <a:rPr sz="1100" b="1" spc="79" dirty="0" smtClean="0">
                <a:solidFill>
                  <a:srgbClr val="FFFFFF"/>
                </a:solidFill>
                <a:latin typeface="Arial"/>
                <a:cs typeface="Arial"/>
              </a:rPr>
              <a:t>Legal?</a:t>
            </a:r>
            <a:endParaRPr sz="1100" dirty="0">
              <a:latin typeface="Arial"/>
              <a:cs typeface="Arial"/>
            </a:endParaRPr>
          </a:p>
        </p:txBody>
      </p:sp>
      <p:sp>
        <p:nvSpPr>
          <p:cNvPr id="19" name="object 19"/>
          <p:cNvSpPr txBox="1"/>
          <p:nvPr/>
        </p:nvSpPr>
        <p:spPr>
          <a:xfrm>
            <a:off x="280348" y="850595"/>
            <a:ext cx="2386652" cy="1206805"/>
          </a:xfrm>
          <a:prstGeom prst="rect">
            <a:avLst/>
          </a:prstGeom>
        </p:spPr>
        <p:txBody>
          <a:bodyPr vert="horz" wrap="square" lIns="0" tIns="0" rIns="0" bIns="0" rtlCol="0">
            <a:noAutofit/>
          </a:bodyPr>
          <a:lstStyle/>
          <a:p>
            <a:pPr marR="39" algn="just">
              <a:lnSpc>
                <a:spcPts val="916"/>
              </a:lnSpc>
            </a:pPr>
            <a:r>
              <a:rPr sz="1100" spc="12" dirty="0" smtClean="0">
                <a:latin typeface="Arial"/>
                <a:cs typeface="Arial"/>
              </a:rPr>
              <a:t>E</a:t>
            </a:r>
            <a:r>
              <a:rPr sz="1100" dirty="0" smtClean="0">
                <a:latin typeface="Arial"/>
                <a:cs typeface="Arial"/>
              </a:rPr>
              <a:t>l </a:t>
            </a:r>
            <a:r>
              <a:rPr sz="1100" spc="269" dirty="0" smtClean="0">
                <a:latin typeface="Arial"/>
                <a:cs typeface="Arial"/>
              </a:rPr>
              <a:t> </a:t>
            </a:r>
            <a:r>
              <a:rPr sz="1100" spc="6" dirty="0" smtClean="0">
                <a:latin typeface="Arial"/>
                <a:cs typeface="Arial"/>
              </a:rPr>
              <a:t>r</a:t>
            </a:r>
            <a:r>
              <a:rPr sz="1100" spc="-127" dirty="0" smtClean="0">
                <a:latin typeface="Arial"/>
                <a:cs typeface="Arial"/>
              </a:rPr>
              <a:t>e</a:t>
            </a:r>
            <a:r>
              <a:rPr sz="1100" spc="-33" dirty="0" smtClean="0">
                <a:latin typeface="Arial"/>
                <a:cs typeface="Arial"/>
              </a:rPr>
              <a:t>p</a:t>
            </a:r>
            <a:r>
              <a:rPr sz="1100" spc="6" dirty="0" smtClean="0">
                <a:latin typeface="Arial"/>
                <a:cs typeface="Arial"/>
              </a:rPr>
              <a:t>r</a:t>
            </a:r>
            <a:r>
              <a:rPr sz="1100" spc="-127" dirty="0" smtClean="0">
                <a:latin typeface="Arial"/>
                <a:cs typeface="Arial"/>
              </a:rPr>
              <a:t>e</a:t>
            </a:r>
            <a:r>
              <a:rPr sz="1100" spc="-139" dirty="0" smtClean="0">
                <a:latin typeface="Arial"/>
                <a:cs typeface="Arial"/>
              </a:rPr>
              <a:t>s</a:t>
            </a:r>
            <a:r>
              <a:rPr sz="1100" spc="-127" dirty="0" smtClean="0">
                <a:latin typeface="Arial"/>
                <a:cs typeface="Arial"/>
              </a:rPr>
              <a:t>e</a:t>
            </a:r>
            <a:r>
              <a:rPr sz="1100" spc="-16" dirty="0" smtClean="0">
                <a:latin typeface="Arial"/>
                <a:cs typeface="Arial"/>
              </a:rPr>
              <a:t>n</a:t>
            </a:r>
            <a:r>
              <a:rPr sz="1100" spc="53" dirty="0" smtClean="0">
                <a:latin typeface="Arial"/>
                <a:cs typeface="Arial"/>
              </a:rPr>
              <a:t>t</a:t>
            </a:r>
            <a:r>
              <a:rPr sz="1100" spc="-127" dirty="0" smtClean="0">
                <a:latin typeface="Arial"/>
                <a:cs typeface="Arial"/>
              </a:rPr>
              <a:t>a</a:t>
            </a:r>
            <a:r>
              <a:rPr sz="1100" spc="-16" dirty="0" smtClean="0">
                <a:latin typeface="Arial"/>
                <a:cs typeface="Arial"/>
              </a:rPr>
              <a:t>n</a:t>
            </a:r>
            <a:r>
              <a:rPr sz="1100" spc="53" dirty="0" smtClean="0">
                <a:latin typeface="Arial"/>
                <a:cs typeface="Arial"/>
              </a:rPr>
              <a:t>t</a:t>
            </a:r>
            <a:r>
              <a:rPr sz="1100" spc="-140" dirty="0" smtClean="0">
                <a:latin typeface="Arial"/>
                <a:cs typeface="Arial"/>
              </a:rPr>
              <a:t>e  </a:t>
            </a:r>
            <a:r>
              <a:rPr sz="1100" spc="-78" dirty="0" smtClean="0">
                <a:latin typeface="Arial"/>
                <a:cs typeface="Arial"/>
              </a:rPr>
              <a:t> </a:t>
            </a:r>
            <a:r>
              <a:rPr sz="1100" spc="-82" dirty="0" smtClean="0">
                <a:latin typeface="Arial"/>
                <a:cs typeface="Arial"/>
              </a:rPr>
              <a:t>d</a:t>
            </a:r>
            <a:r>
              <a:rPr sz="1100" spc="-93" dirty="0" smtClean="0">
                <a:latin typeface="Arial"/>
                <a:cs typeface="Arial"/>
              </a:rPr>
              <a:t>e</a:t>
            </a:r>
            <a:r>
              <a:rPr sz="1100" spc="-46" dirty="0" smtClean="0">
                <a:latin typeface="Arial"/>
                <a:cs typeface="Arial"/>
              </a:rPr>
              <a:t>  </a:t>
            </a:r>
            <a:r>
              <a:rPr sz="1100" spc="22" dirty="0" smtClean="0">
                <a:latin typeface="Arial"/>
                <a:cs typeface="Arial"/>
              </a:rPr>
              <a:t> </a:t>
            </a:r>
            <a:r>
              <a:rPr sz="1100" spc="47" dirty="0" smtClean="0">
                <a:latin typeface="Arial"/>
                <a:cs typeface="Arial"/>
              </a:rPr>
              <a:t>l</a:t>
            </a:r>
            <a:r>
              <a:rPr sz="1100" spc="-140" dirty="0" smtClean="0">
                <a:latin typeface="Arial"/>
                <a:cs typeface="Arial"/>
              </a:rPr>
              <a:t>a  </a:t>
            </a:r>
            <a:r>
              <a:rPr sz="1100" spc="-78" dirty="0" smtClean="0">
                <a:latin typeface="Arial"/>
                <a:cs typeface="Arial"/>
              </a:rPr>
              <a:t> </a:t>
            </a:r>
            <a:r>
              <a:rPr sz="1100" spc="-82" dirty="0" smtClean="0">
                <a:latin typeface="Arial"/>
                <a:cs typeface="Arial"/>
              </a:rPr>
              <a:t>e</a:t>
            </a:r>
            <a:r>
              <a:rPr sz="1100" spc="-129" dirty="0" smtClean="0">
                <a:latin typeface="Arial"/>
                <a:cs typeface="Arial"/>
              </a:rPr>
              <a:t>m</a:t>
            </a:r>
            <a:r>
              <a:rPr sz="1100" spc="-82" dirty="0" smtClean="0">
                <a:latin typeface="Arial"/>
                <a:cs typeface="Arial"/>
              </a:rPr>
              <a:t>p</a:t>
            </a:r>
            <a:r>
              <a:rPr sz="1100" spc="-55" dirty="0" smtClean="0">
                <a:latin typeface="Arial"/>
                <a:cs typeface="Arial"/>
              </a:rPr>
              <a:t>r</a:t>
            </a:r>
            <a:r>
              <a:rPr sz="1100" spc="-82" dirty="0" smtClean="0">
                <a:latin typeface="Arial"/>
                <a:cs typeface="Arial"/>
              </a:rPr>
              <a:t>e</a:t>
            </a:r>
            <a:r>
              <a:rPr sz="1100" spc="-73" dirty="0" smtClean="0">
                <a:latin typeface="Arial"/>
                <a:cs typeface="Arial"/>
              </a:rPr>
              <a:t>s</a:t>
            </a:r>
            <a:r>
              <a:rPr sz="1100" spc="-93" dirty="0" smtClean="0">
                <a:latin typeface="Arial"/>
                <a:cs typeface="Arial"/>
              </a:rPr>
              <a:t>a</a:t>
            </a:r>
            <a:r>
              <a:rPr sz="1100" spc="-46" dirty="0" smtClean="0">
                <a:latin typeface="Arial"/>
                <a:cs typeface="Arial"/>
              </a:rPr>
              <a:t>  </a:t>
            </a:r>
            <a:r>
              <a:rPr sz="1100" spc="31" dirty="0" smtClean="0">
                <a:latin typeface="Arial"/>
                <a:cs typeface="Arial"/>
              </a:rPr>
              <a:t> </a:t>
            </a:r>
            <a:r>
              <a:rPr sz="1100" spc="-127" dirty="0" smtClean="0">
                <a:latin typeface="Arial"/>
                <a:cs typeface="Arial"/>
              </a:rPr>
              <a:t>e</a:t>
            </a:r>
            <a:r>
              <a:rPr sz="1100" spc="-139" dirty="0" smtClean="0">
                <a:latin typeface="Arial"/>
                <a:cs typeface="Arial"/>
              </a:rPr>
              <a:t>s</a:t>
            </a:r>
            <a:r>
              <a:rPr sz="1100" spc="53" dirty="0" smtClean="0">
                <a:latin typeface="Arial"/>
                <a:cs typeface="Arial"/>
              </a:rPr>
              <a:t>t</a:t>
            </a:r>
            <a:r>
              <a:rPr sz="1100" spc="-127" dirty="0" smtClean="0">
                <a:latin typeface="Arial"/>
                <a:cs typeface="Arial"/>
              </a:rPr>
              <a:t>a</a:t>
            </a:r>
            <a:r>
              <a:rPr sz="1100" spc="-45" dirty="0" smtClean="0">
                <a:latin typeface="Arial"/>
                <a:cs typeface="Arial"/>
              </a:rPr>
              <a:t>b</a:t>
            </a:r>
            <a:r>
              <a:rPr sz="1100" spc="47" dirty="0" smtClean="0">
                <a:latin typeface="Arial"/>
                <a:cs typeface="Arial"/>
              </a:rPr>
              <a:t>l</a:t>
            </a:r>
            <a:r>
              <a:rPr sz="1100" spc="-127" dirty="0" smtClean="0">
                <a:latin typeface="Arial"/>
                <a:cs typeface="Arial"/>
              </a:rPr>
              <a:t>e</a:t>
            </a:r>
            <a:r>
              <a:rPr sz="1100" spc="-81" dirty="0" smtClean="0">
                <a:latin typeface="Arial"/>
                <a:cs typeface="Arial"/>
              </a:rPr>
              <a:t>c</a:t>
            </a:r>
            <a:r>
              <a:rPr sz="1100" spc="-140" dirty="0" smtClean="0">
                <a:latin typeface="Arial"/>
                <a:cs typeface="Arial"/>
              </a:rPr>
              <a:t>e</a:t>
            </a:r>
            <a:endParaRPr sz="1100" dirty="0">
              <a:latin typeface="Arial"/>
              <a:cs typeface="Arial"/>
            </a:endParaRPr>
          </a:p>
          <a:p>
            <a:pPr algn="just">
              <a:lnSpc>
                <a:spcPct val="108800"/>
              </a:lnSpc>
              <a:spcBef>
                <a:spcPts val="26"/>
              </a:spcBef>
            </a:pPr>
            <a:r>
              <a:rPr sz="1100" spc="-57" dirty="0" smtClean="0">
                <a:latin typeface="Arial"/>
                <a:cs typeface="Arial"/>
              </a:rPr>
              <a:t>c</a:t>
            </a:r>
            <a:r>
              <a:rPr sz="1100" spc="-68" dirty="0" smtClean="0">
                <a:latin typeface="Arial"/>
                <a:cs typeface="Arial"/>
              </a:rPr>
              <a:t>o</a:t>
            </a:r>
            <a:r>
              <a:rPr sz="1100" spc="-47" dirty="0" smtClean="0">
                <a:latin typeface="Arial"/>
                <a:cs typeface="Arial"/>
              </a:rPr>
              <a:t>nt</a:t>
            </a:r>
            <a:r>
              <a:rPr sz="1100" spc="-68" dirty="0" smtClean="0">
                <a:latin typeface="Arial"/>
                <a:cs typeface="Arial"/>
              </a:rPr>
              <a:t>a</a:t>
            </a:r>
            <a:r>
              <a:rPr sz="1100" spc="-51" dirty="0" smtClean="0">
                <a:latin typeface="Arial"/>
                <a:cs typeface="Arial"/>
              </a:rPr>
              <a:t>cto</a:t>
            </a:r>
            <a:r>
              <a:rPr sz="1100" spc="-32" dirty="0" smtClean="0">
                <a:latin typeface="Arial"/>
                <a:cs typeface="Arial"/>
              </a:rPr>
              <a:t> </a:t>
            </a:r>
            <a:r>
              <a:rPr sz="1100" spc="20" dirty="0" smtClean="0">
                <a:latin typeface="Arial"/>
                <a:cs typeface="Arial"/>
              </a:rPr>
              <a:t> </a:t>
            </a:r>
            <a:r>
              <a:rPr sz="1100" dirty="0" smtClean="0">
                <a:latin typeface="Arial"/>
                <a:cs typeface="Arial"/>
              </a:rPr>
              <a:t>c</a:t>
            </a:r>
            <a:r>
              <a:rPr sz="1100" spc="-4" dirty="0" smtClean="0">
                <a:latin typeface="Arial"/>
                <a:cs typeface="Arial"/>
              </a:rPr>
              <a:t>o</a:t>
            </a:r>
            <a:r>
              <a:rPr sz="1100" dirty="0" smtClean="0">
                <a:latin typeface="Arial"/>
                <a:cs typeface="Arial"/>
              </a:rPr>
              <a:t>n</a:t>
            </a:r>
            <a:r>
              <a:rPr sz="1100" spc="59" dirty="0" smtClean="0">
                <a:latin typeface="Arial"/>
                <a:cs typeface="Arial"/>
              </a:rPr>
              <a:t> </a:t>
            </a:r>
            <a:r>
              <a:rPr sz="1100" dirty="0" smtClean="0">
                <a:latin typeface="Arial"/>
                <a:cs typeface="Arial"/>
              </a:rPr>
              <a:t>la</a:t>
            </a:r>
            <a:r>
              <a:rPr sz="1100" spc="138" dirty="0" smtClean="0">
                <a:latin typeface="Arial"/>
                <a:cs typeface="Arial"/>
              </a:rPr>
              <a:t> </a:t>
            </a:r>
            <a:r>
              <a:rPr sz="1100" dirty="0" smtClean="0">
                <a:latin typeface="Arial"/>
                <a:cs typeface="Arial"/>
              </a:rPr>
              <a:t>S</a:t>
            </a:r>
            <a:r>
              <a:rPr sz="1100" spc="8" dirty="0" smtClean="0">
                <a:latin typeface="Arial"/>
                <a:cs typeface="Arial"/>
              </a:rPr>
              <a:t>T</a:t>
            </a:r>
            <a:r>
              <a:rPr sz="1100" dirty="0" smtClean="0">
                <a:latin typeface="Arial"/>
                <a:cs typeface="Arial"/>
              </a:rPr>
              <a:t>PS</a:t>
            </a:r>
            <a:r>
              <a:rPr sz="1100" spc="7" dirty="0" smtClean="0">
                <a:latin typeface="Arial"/>
                <a:cs typeface="Arial"/>
              </a:rPr>
              <a:t> </a:t>
            </a:r>
            <a:r>
              <a:rPr sz="1100" spc="-93" dirty="0" smtClean="0">
                <a:latin typeface="Arial"/>
                <a:cs typeface="Arial"/>
              </a:rPr>
              <a:t>pa</a:t>
            </a:r>
            <a:r>
              <a:rPr sz="1100" spc="-52" dirty="0" smtClean="0">
                <a:latin typeface="Arial"/>
                <a:cs typeface="Arial"/>
              </a:rPr>
              <a:t>r</a:t>
            </a:r>
            <a:r>
              <a:rPr sz="1100" spc="-93" dirty="0" smtClean="0">
                <a:latin typeface="Arial"/>
                <a:cs typeface="Arial"/>
              </a:rPr>
              <a:t>a</a:t>
            </a:r>
            <a:r>
              <a:rPr sz="1100" spc="-46" dirty="0" smtClean="0">
                <a:latin typeface="Arial"/>
                <a:cs typeface="Arial"/>
              </a:rPr>
              <a:t> </a:t>
            </a:r>
            <a:r>
              <a:rPr sz="1100" spc="13" dirty="0" smtClean="0">
                <a:latin typeface="Arial"/>
                <a:cs typeface="Arial"/>
              </a:rPr>
              <a:t> </a:t>
            </a:r>
            <a:r>
              <a:rPr sz="1100" dirty="0" smtClean="0">
                <a:latin typeface="Arial"/>
                <a:cs typeface="Arial"/>
              </a:rPr>
              <a:t>que</a:t>
            </a:r>
            <a:r>
              <a:rPr sz="1100" spc="-1" dirty="0" smtClean="0">
                <a:latin typeface="Arial"/>
                <a:cs typeface="Arial"/>
              </a:rPr>
              <a:t> </a:t>
            </a:r>
            <a:r>
              <a:rPr sz="1100" dirty="0" smtClean="0">
                <a:latin typeface="Arial"/>
                <a:cs typeface="Arial"/>
              </a:rPr>
              <a:t>un</a:t>
            </a:r>
            <a:r>
              <a:rPr sz="1100" spc="162" dirty="0" smtClean="0">
                <a:latin typeface="Arial"/>
                <a:cs typeface="Arial"/>
              </a:rPr>
              <a:t> </a:t>
            </a:r>
            <a:r>
              <a:rPr sz="1100" spc="-110" dirty="0" smtClean="0">
                <a:latin typeface="Arial"/>
                <a:cs typeface="Arial"/>
              </a:rPr>
              <a:t>se</a:t>
            </a:r>
            <a:r>
              <a:rPr sz="1100" spc="-30" dirty="0" smtClean="0">
                <a:latin typeface="Arial"/>
                <a:cs typeface="Arial"/>
              </a:rPr>
              <a:t>r</a:t>
            </a:r>
            <a:r>
              <a:rPr sz="1100" spc="-22" dirty="0" smtClean="0">
                <a:latin typeface="Arial"/>
                <a:cs typeface="Arial"/>
              </a:rPr>
              <a:t>vidor</a:t>
            </a:r>
            <a:r>
              <a:rPr sz="1100" spc="-14" dirty="0" smtClean="0">
                <a:latin typeface="Arial"/>
                <a:cs typeface="Arial"/>
              </a:rPr>
              <a:t> público</a:t>
            </a:r>
            <a:r>
              <a:rPr sz="1100" spc="-19" dirty="0" smtClean="0">
                <a:latin typeface="Arial"/>
                <a:cs typeface="Arial"/>
              </a:rPr>
              <a:t> </a:t>
            </a:r>
            <a:r>
              <a:rPr sz="1100" spc="-125" dirty="0" smtClean="0">
                <a:latin typeface="Arial"/>
                <a:cs typeface="Arial"/>
              </a:rPr>
              <a:t>a</a:t>
            </a:r>
            <a:r>
              <a:rPr sz="1100" spc="-119" dirty="0" smtClean="0">
                <a:latin typeface="Arial"/>
                <a:cs typeface="Arial"/>
              </a:rPr>
              <a:t>cuda</a:t>
            </a:r>
            <a:r>
              <a:rPr sz="1100" spc="-61" dirty="0" smtClean="0">
                <a:latin typeface="Arial"/>
                <a:cs typeface="Arial"/>
              </a:rPr>
              <a:t> </a:t>
            </a:r>
            <a:r>
              <a:rPr sz="1100" spc="124" dirty="0" smtClean="0">
                <a:latin typeface="Arial"/>
                <a:cs typeface="Arial"/>
              </a:rPr>
              <a:t> </a:t>
            </a:r>
            <a:r>
              <a:rPr sz="1100" spc="-123" dirty="0" smtClean="0">
                <a:latin typeface="Arial"/>
                <a:cs typeface="Arial"/>
              </a:rPr>
              <a:t>a</a:t>
            </a:r>
            <a:r>
              <a:rPr sz="1100" spc="-61" dirty="0" smtClean="0">
                <a:latin typeface="Arial"/>
                <a:cs typeface="Arial"/>
              </a:rPr>
              <a:t> </a:t>
            </a:r>
            <a:r>
              <a:rPr sz="1100" spc="-34" dirty="0" smtClean="0">
                <a:latin typeface="Arial"/>
                <a:cs typeface="Arial"/>
              </a:rPr>
              <a:t> </a:t>
            </a:r>
            <a:r>
              <a:rPr sz="1100" dirty="0" smtClean="0">
                <a:latin typeface="Arial"/>
                <a:cs typeface="Arial"/>
              </a:rPr>
              <a:t>la</a:t>
            </a:r>
            <a:r>
              <a:rPr sz="1100" spc="107" dirty="0" smtClean="0">
                <a:latin typeface="Arial"/>
                <a:cs typeface="Arial"/>
              </a:rPr>
              <a:t> </a:t>
            </a:r>
            <a:r>
              <a:rPr sz="1100" dirty="0" smtClean="0">
                <a:latin typeface="Arial"/>
                <a:cs typeface="Arial"/>
              </a:rPr>
              <a:t>misma</a:t>
            </a:r>
            <a:r>
              <a:rPr sz="1100" spc="-96" dirty="0" smtClean="0">
                <a:latin typeface="Arial"/>
                <a:cs typeface="Arial"/>
              </a:rPr>
              <a:t> </a:t>
            </a:r>
            <a:r>
              <a:rPr sz="1100" dirty="0" smtClean="0">
                <a:latin typeface="Arial"/>
                <a:cs typeface="Arial"/>
              </a:rPr>
              <a:t>y</a:t>
            </a:r>
            <a:r>
              <a:rPr sz="1100" spc="145" dirty="0" smtClean="0">
                <a:latin typeface="Arial"/>
                <a:cs typeface="Arial"/>
              </a:rPr>
              <a:t> </a:t>
            </a:r>
            <a:r>
              <a:rPr sz="1100" spc="-30" dirty="0" smtClean="0">
                <a:latin typeface="Arial"/>
                <a:cs typeface="Arial"/>
              </a:rPr>
              <a:t>l</a:t>
            </a:r>
            <a:r>
              <a:rPr sz="1100" spc="-68" dirty="0" smtClean="0">
                <a:latin typeface="Arial"/>
                <a:cs typeface="Arial"/>
              </a:rPr>
              <a:t>e</a:t>
            </a:r>
            <a:r>
              <a:rPr sz="1100" spc="-67" dirty="0" smtClean="0">
                <a:latin typeface="Arial"/>
                <a:cs typeface="Arial"/>
              </a:rPr>
              <a:t>vante</a:t>
            </a:r>
            <a:r>
              <a:rPr sz="1100" spc="214" dirty="0" smtClean="0">
                <a:latin typeface="Arial"/>
                <a:cs typeface="Arial"/>
              </a:rPr>
              <a:t> </a:t>
            </a:r>
            <a:r>
              <a:rPr sz="1100" dirty="0" smtClean="0">
                <a:latin typeface="Arial"/>
                <a:cs typeface="Arial"/>
              </a:rPr>
              <a:t>un</a:t>
            </a:r>
            <a:r>
              <a:rPr sz="1100" spc="132" dirty="0" smtClean="0">
                <a:latin typeface="Arial"/>
                <a:cs typeface="Arial"/>
              </a:rPr>
              <a:t> </a:t>
            </a:r>
            <a:r>
              <a:rPr sz="1100" spc="-22" dirty="0" smtClean="0">
                <a:latin typeface="Arial"/>
                <a:cs typeface="Arial"/>
              </a:rPr>
              <a:t>P</a:t>
            </a:r>
            <a:r>
              <a:rPr sz="1100" spc="-8" dirty="0" smtClean="0">
                <a:latin typeface="Arial"/>
                <a:cs typeface="Arial"/>
              </a:rPr>
              <a:t>r</a:t>
            </a:r>
            <a:r>
              <a:rPr sz="1100" dirty="0" smtClean="0">
                <a:latin typeface="Arial"/>
                <a:cs typeface="Arial"/>
              </a:rPr>
              <a:t>e- </a:t>
            </a:r>
            <a:r>
              <a:rPr sz="1100" spc="-48" dirty="0" smtClean="0">
                <a:latin typeface="Arial"/>
                <a:cs typeface="Arial"/>
              </a:rPr>
              <a:t>Diagnóstic</a:t>
            </a:r>
            <a:r>
              <a:rPr sz="1100" spc="-86" dirty="0" smtClean="0">
                <a:latin typeface="Arial"/>
                <a:cs typeface="Arial"/>
              </a:rPr>
              <a:t>o</a:t>
            </a:r>
            <a:r>
              <a:rPr sz="1100" spc="-29" dirty="0" smtClean="0">
                <a:latin typeface="Arial"/>
                <a:cs typeface="Arial"/>
              </a:rPr>
              <a:t>,</a:t>
            </a:r>
            <a:r>
              <a:rPr sz="1100" spc="155" dirty="0" smtClean="0">
                <a:latin typeface="Arial"/>
                <a:cs typeface="Arial"/>
              </a:rPr>
              <a:t> </a:t>
            </a:r>
            <a:r>
              <a:rPr sz="1100" spc="-52" dirty="0" smtClean="0">
                <a:latin typeface="Arial"/>
                <a:cs typeface="Arial"/>
              </a:rPr>
              <a:t>c</a:t>
            </a:r>
            <a:r>
              <a:rPr sz="1100" spc="-62" dirty="0" smtClean="0">
                <a:latin typeface="Arial"/>
                <a:cs typeface="Arial"/>
              </a:rPr>
              <a:t>o</a:t>
            </a:r>
            <a:r>
              <a:rPr sz="1100" spc="-58" dirty="0" smtClean="0">
                <a:latin typeface="Arial"/>
                <a:cs typeface="Arial"/>
              </a:rPr>
              <a:t>n</a:t>
            </a:r>
            <a:r>
              <a:rPr sz="1100" spc="50" dirty="0" smtClean="0">
                <a:latin typeface="Arial"/>
                <a:cs typeface="Arial"/>
              </a:rPr>
              <a:t> </a:t>
            </a:r>
            <a:r>
              <a:rPr sz="1100" dirty="0" smtClean="0">
                <a:latin typeface="Arial"/>
                <a:cs typeface="Arial"/>
              </a:rPr>
              <a:t>el</a:t>
            </a:r>
            <a:r>
              <a:rPr sz="1100" spc="-40" dirty="0" smtClean="0">
                <a:latin typeface="Arial"/>
                <a:cs typeface="Arial"/>
              </a:rPr>
              <a:t> </a:t>
            </a:r>
            <a:r>
              <a:rPr sz="1100" dirty="0" smtClean="0">
                <a:latin typeface="Arial"/>
                <a:cs typeface="Arial"/>
              </a:rPr>
              <a:t>fin</a:t>
            </a:r>
            <a:r>
              <a:rPr sz="1100" spc="88" dirty="0" smtClean="0">
                <a:latin typeface="Arial"/>
                <a:cs typeface="Arial"/>
              </a:rPr>
              <a:t> </a:t>
            </a:r>
            <a:r>
              <a:rPr sz="1100" dirty="0" smtClean="0">
                <a:latin typeface="Arial"/>
                <a:cs typeface="Arial"/>
              </a:rPr>
              <a:t>de</a:t>
            </a:r>
            <a:r>
              <a:rPr sz="1100" spc="-110" dirty="0" smtClean="0">
                <a:latin typeface="Arial"/>
                <a:cs typeface="Arial"/>
              </a:rPr>
              <a:t> </a:t>
            </a:r>
            <a:r>
              <a:rPr sz="1100" spc="-46" dirty="0" smtClean="0">
                <a:latin typeface="Arial"/>
                <a:cs typeface="Arial"/>
              </a:rPr>
              <a:t>dete</a:t>
            </a:r>
            <a:r>
              <a:rPr sz="1100" spc="-27" dirty="0" smtClean="0">
                <a:latin typeface="Arial"/>
                <a:cs typeface="Arial"/>
              </a:rPr>
              <a:t>r</a:t>
            </a:r>
            <a:r>
              <a:rPr sz="1100" spc="-46" dirty="0" smtClean="0">
                <a:latin typeface="Arial"/>
                <a:cs typeface="Arial"/>
              </a:rPr>
              <a:t>minar</a:t>
            </a:r>
            <a:r>
              <a:rPr sz="1100" spc="96" dirty="0" smtClean="0">
                <a:latin typeface="Arial"/>
                <a:cs typeface="Arial"/>
              </a:rPr>
              <a:t> </a:t>
            </a:r>
            <a:r>
              <a:rPr sz="1100" dirty="0" smtClean="0">
                <a:latin typeface="Arial"/>
                <a:cs typeface="Arial"/>
              </a:rPr>
              <a:t>el</a:t>
            </a:r>
            <a:r>
              <a:rPr sz="1100" spc="-40" dirty="0" smtClean="0">
                <a:latin typeface="Arial"/>
                <a:cs typeface="Arial"/>
              </a:rPr>
              <a:t> </a:t>
            </a:r>
            <a:r>
              <a:rPr sz="1100" spc="-46" dirty="0" smtClean="0">
                <a:latin typeface="Arial"/>
                <a:cs typeface="Arial"/>
              </a:rPr>
              <a:t>g</a:t>
            </a:r>
            <a:r>
              <a:rPr sz="1100" spc="-23" dirty="0" smtClean="0">
                <a:latin typeface="Arial"/>
                <a:cs typeface="Arial"/>
              </a:rPr>
              <a:t>r</a:t>
            </a:r>
            <a:r>
              <a:rPr sz="1100" spc="-145" dirty="0" smtClean="0">
                <a:latin typeface="Arial"/>
                <a:cs typeface="Arial"/>
              </a:rPr>
              <a:t>a</a:t>
            </a:r>
            <a:r>
              <a:rPr sz="1100" spc="-52" dirty="0" smtClean="0">
                <a:latin typeface="Arial"/>
                <a:cs typeface="Arial"/>
              </a:rPr>
              <a:t>do</a:t>
            </a:r>
            <a:r>
              <a:rPr sz="1100" spc="-25" dirty="0" smtClean="0">
                <a:latin typeface="Arial"/>
                <a:cs typeface="Arial"/>
              </a:rPr>
              <a:t> de</a:t>
            </a:r>
            <a:r>
              <a:rPr sz="1100" spc="165" dirty="0" smtClean="0">
                <a:latin typeface="Arial"/>
                <a:cs typeface="Arial"/>
              </a:rPr>
              <a:t> </a:t>
            </a:r>
            <a:r>
              <a:rPr sz="1100" spc="-87" dirty="0" smtClean="0">
                <a:latin typeface="Arial"/>
                <a:cs typeface="Arial"/>
              </a:rPr>
              <a:t>m</a:t>
            </a:r>
            <a:r>
              <a:rPr sz="1100" spc="-62" dirty="0" smtClean="0">
                <a:latin typeface="Arial"/>
                <a:cs typeface="Arial"/>
              </a:rPr>
              <a:t>a</a:t>
            </a:r>
            <a:r>
              <a:rPr sz="1100" spc="-58" dirty="0" smtClean="0">
                <a:latin typeface="Arial"/>
                <a:cs typeface="Arial"/>
              </a:rPr>
              <a:t>du</a:t>
            </a:r>
            <a:r>
              <a:rPr sz="1100" spc="-31" dirty="0" smtClean="0">
                <a:latin typeface="Arial"/>
                <a:cs typeface="Arial"/>
              </a:rPr>
              <a:t>r</a:t>
            </a:r>
            <a:r>
              <a:rPr sz="1100" spc="-62" dirty="0" smtClean="0">
                <a:latin typeface="Arial"/>
                <a:cs typeface="Arial"/>
              </a:rPr>
              <a:t>a</a:t>
            </a:r>
            <a:r>
              <a:rPr sz="1100" spc="-38" dirty="0" smtClean="0">
                <a:latin typeface="Arial"/>
                <a:cs typeface="Arial"/>
              </a:rPr>
              <a:t>ci</a:t>
            </a:r>
            <a:r>
              <a:rPr sz="1100" spc="-62" dirty="0" smtClean="0">
                <a:latin typeface="Arial"/>
                <a:cs typeface="Arial"/>
              </a:rPr>
              <a:t>ó</a:t>
            </a:r>
            <a:r>
              <a:rPr sz="1100" spc="-58" dirty="0" smtClean="0">
                <a:latin typeface="Arial"/>
                <a:cs typeface="Arial"/>
              </a:rPr>
              <a:t>n</a:t>
            </a:r>
            <a:r>
              <a:rPr sz="1100" spc="-29" dirty="0" smtClean="0">
                <a:latin typeface="Arial"/>
                <a:cs typeface="Arial"/>
              </a:rPr>
              <a:t> </a:t>
            </a:r>
            <a:r>
              <a:rPr sz="1100" spc="82" dirty="0" smtClean="0">
                <a:latin typeface="Arial"/>
                <a:cs typeface="Arial"/>
              </a:rPr>
              <a:t> </a:t>
            </a:r>
            <a:r>
              <a:rPr sz="1100" dirty="0" smtClean="0">
                <a:latin typeface="Arial"/>
                <a:cs typeface="Arial"/>
              </a:rPr>
              <a:t>de</a:t>
            </a:r>
            <a:r>
              <a:rPr sz="1100" spc="165" dirty="0" smtClean="0">
                <a:latin typeface="Arial"/>
                <a:cs typeface="Arial"/>
              </a:rPr>
              <a:t> </a:t>
            </a:r>
            <a:r>
              <a:rPr sz="1100" dirty="0" smtClean="0">
                <a:latin typeface="Arial"/>
                <a:cs typeface="Arial"/>
              </a:rPr>
              <a:t>la</a:t>
            </a:r>
            <a:r>
              <a:rPr sz="1100" spc="234" dirty="0" smtClean="0">
                <a:latin typeface="Arial"/>
                <a:cs typeface="Arial"/>
              </a:rPr>
              <a:t> </a:t>
            </a:r>
            <a:r>
              <a:rPr sz="1100" dirty="0" smtClean="0">
                <a:latin typeface="Arial"/>
                <a:cs typeface="Arial"/>
              </a:rPr>
              <a:t>misma</a:t>
            </a:r>
            <a:r>
              <a:rPr sz="1100" spc="31" dirty="0" smtClean="0">
                <a:latin typeface="Arial"/>
                <a:cs typeface="Arial"/>
              </a:rPr>
              <a:t> </a:t>
            </a:r>
            <a:r>
              <a:rPr sz="1100" dirty="0" smtClean="0">
                <a:latin typeface="Arial"/>
                <a:cs typeface="Arial"/>
              </a:rPr>
              <a:t>y</a:t>
            </a:r>
            <a:r>
              <a:rPr sz="1100" spc="272" dirty="0" smtClean="0">
                <a:latin typeface="Arial"/>
                <a:cs typeface="Arial"/>
              </a:rPr>
              <a:t> </a:t>
            </a:r>
            <a:r>
              <a:rPr sz="1100" spc="-105" dirty="0" smtClean="0">
                <a:latin typeface="Arial"/>
                <a:cs typeface="Arial"/>
              </a:rPr>
              <a:t>su</a:t>
            </a:r>
            <a:r>
              <a:rPr sz="1100" spc="-55" dirty="0" smtClean="0">
                <a:latin typeface="Arial"/>
                <a:cs typeface="Arial"/>
              </a:rPr>
              <a:t> </a:t>
            </a:r>
            <a:r>
              <a:rPr sz="1100" spc="103" dirty="0" smtClean="0">
                <a:latin typeface="Arial"/>
                <a:cs typeface="Arial"/>
              </a:rPr>
              <a:t> </a:t>
            </a:r>
            <a:r>
              <a:rPr sz="1100" dirty="0" smtClean="0">
                <a:latin typeface="Arial"/>
                <a:cs typeface="Arial"/>
              </a:rPr>
              <a:t>ni</a:t>
            </a:r>
            <a:r>
              <a:rPr sz="1100" spc="-4" dirty="0" smtClean="0">
                <a:latin typeface="Arial"/>
                <a:cs typeface="Arial"/>
              </a:rPr>
              <a:t>v</a:t>
            </a:r>
            <a:r>
              <a:rPr sz="1100" dirty="0" smtClean="0">
                <a:latin typeface="Arial"/>
                <a:cs typeface="Arial"/>
              </a:rPr>
              <a:t>el</a:t>
            </a:r>
            <a:r>
              <a:rPr sz="1100" spc="180" dirty="0" smtClean="0">
                <a:latin typeface="Arial"/>
                <a:cs typeface="Arial"/>
              </a:rPr>
              <a:t> </a:t>
            </a:r>
            <a:r>
              <a:rPr sz="1100" dirty="0" smtClean="0">
                <a:latin typeface="Arial"/>
                <a:cs typeface="Arial"/>
              </a:rPr>
              <a:t>de </a:t>
            </a:r>
            <a:r>
              <a:rPr sz="1100" spc="4" dirty="0" smtClean="0">
                <a:latin typeface="Arial"/>
                <a:cs typeface="Arial"/>
              </a:rPr>
              <a:t>f</a:t>
            </a:r>
            <a:r>
              <a:rPr sz="1100" dirty="0" smtClean="0">
                <a:latin typeface="Arial"/>
                <a:cs typeface="Arial"/>
              </a:rPr>
              <a:t>o</a:t>
            </a:r>
            <a:r>
              <a:rPr sz="1100" spc="4" dirty="0" smtClean="0">
                <a:latin typeface="Arial"/>
                <a:cs typeface="Arial"/>
              </a:rPr>
              <a:t>r</a:t>
            </a:r>
            <a:r>
              <a:rPr sz="1100" dirty="0" smtClean="0">
                <a:latin typeface="Arial"/>
                <a:cs typeface="Arial"/>
              </a:rPr>
              <a:t>malid</a:t>
            </a:r>
            <a:r>
              <a:rPr sz="1100" spc="-4" dirty="0" smtClean="0">
                <a:latin typeface="Arial"/>
                <a:cs typeface="Arial"/>
              </a:rPr>
              <a:t>a</a:t>
            </a:r>
            <a:r>
              <a:rPr sz="1100" dirty="0" smtClean="0">
                <a:latin typeface="Arial"/>
                <a:cs typeface="Arial"/>
              </a:rPr>
              <a:t>d.</a:t>
            </a:r>
            <a:r>
              <a:rPr sz="1100" spc="20" dirty="0" smtClean="0">
                <a:latin typeface="Arial"/>
                <a:cs typeface="Arial"/>
              </a:rPr>
              <a:t> </a:t>
            </a:r>
            <a:r>
              <a:rPr sz="1100" spc="119" dirty="0" smtClean="0">
                <a:latin typeface="Arial"/>
                <a:cs typeface="Arial"/>
              </a:rPr>
              <a:t>L</a:t>
            </a:r>
            <a:r>
              <a:rPr sz="1100" spc="-140" dirty="0" smtClean="0">
                <a:latin typeface="Arial"/>
                <a:cs typeface="Arial"/>
              </a:rPr>
              <a:t>a  </a:t>
            </a:r>
            <a:r>
              <a:rPr sz="1100" spc="-117" dirty="0" smtClean="0">
                <a:latin typeface="Arial"/>
                <a:cs typeface="Arial"/>
              </a:rPr>
              <a:t> </a:t>
            </a:r>
            <a:r>
              <a:rPr sz="1100" spc="-102" dirty="0" smtClean="0">
                <a:latin typeface="Arial"/>
                <a:cs typeface="Arial"/>
              </a:rPr>
              <a:t>emp</a:t>
            </a:r>
            <a:r>
              <a:rPr sz="1100" spc="-60" dirty="0" smtClean="0">
                <a:latin typeface="Arial"/>
                <a:cs typeface="Arial"/>
              </a:rPr>
              <a:t>r</a:t>
            </a:r>
            <a:r>
              <a:rPr sz="1100" spc="-84" dirty="0" smtClean="0">
                <a:latin typeface="Arial"/>
                <a:cs typeface="Arial"/>
              </a:rPr>
              <a:t>esa</a:t>
            </a:r>
            <a:r>
              <a:rPr sz="1100" spc="-44" dirty="0" smtClean="0">
                <a:latin typeface="Arial"/>
                <a:cs typeface="Arial"/>
              </a:rPr>
              <a:t> </a:t>
            </a:r>
            <a:r>
              <a:rPr sz="1100" spc="190" dirty="0" smtClean="0">
                <a:latin typeface="Arial"/>
                <a:cs typeface="Arial"/>
              </a:rPr>
              <a:t> </a:t>
            </a:r>
            <a:r>
              <a:rPr sz="1100" spc="-73" dirty="0" smtClean="0">
                <a:latin typeface="Arial"/>
                <a:cs typeface="Arial"/>
              </a:rPr>
              <a:t>ent</a:t>
            </a:r>
            <a:r>
              <a:rPr sz="1100" spc="-60" dirty="0" smtClean="0">
                <a:latin typeface="Arial"/>
                <a:cs typeface="Arial"/>
              </a:rPr>
              <a:t>r</a:t>
            </a:r>
            <a:r>
              <a:rPr sz="1100" spc="-88" dirty="0" smtClean="0">
                <a:latin typeface="Arial"/>
                <a:cs typeface="Arial"/>
              </a:rPr>
              <a:t>ega</a:t>
            </a:r>
            <a:r>
              <a:rPr sz="1100" spc="-44" dirty="0" smtClean="0">
                <a:latin typeface="Arial"/>
                <a:cs typeface="Arial"/>
              </a:rPr>
              <a:t>  </a:t>
            </a:r>
            <a:r>
              <a:rPr sz="1100" spc="25" dirty="0" smtClean="0">
                <a:latin typeface="Arial"/>
                <a:cs typeface="Arial"/>
              </a:rPr>
              <a:t> </a:t>
            </a:r>
            <a:r>
              <a:rPr sz="1100" dirty="0" smtClean="0">
                <a:latin typeface="Arial"/>
                <a:cs typeface="Arial"/>
              </a:rPr>
              <a:t>una</a:t>
            </a:r>
            <a:r>
              <a:rPr sz="1100" spc="238" dirty="0" smtClean="0">
                <a:latin typeface="Arial"/>
                <a:cs typeface="Arial"/>
              </a:rPr>
              <a:t> </a:t>
            </a:r>
            <a:r>
              <a:rPr sz="1100" spc="-85" dirty="0" smtClean="0">
                <a:latin typeface="Arial"/>
                <a:cs typeface="Arial"/>
              </a:rPr>
              <a:t>c</a:t>
            </a:r>
            <a:r>
              <a:rPr sz="1100" spc="-82" dirty="0" smtClean="0">
                <a:latin typeface="Arial"/>
                <a:cs typeface="Arial"/>
              </a:rPr>
              <a:t>a</a:t>
            </a:r>
            <a:r>
              <a:rPr sz="1100" spc="-35" dirty="0" smtClean="0">
                <a:latin typeface="Arial"/>
                <a:cs typeface="Arial"/>
              </a:rPr>
              <a:t>r</a:t>
            </a:r>
            <a:r>
              <a:rPr sz="1100" spc="-47" dirty="0" smtClean="0">
                <a:latin typeface="Arial"/>
                <a:cs typeface="Arial"/>
              </a:rPr>
              <a:t>ta</a:t>
            </a:r>
            <a:r>
              <a:rPr sz="1100" spc="-32" dirty="0" smtClean="0">
                <a:latin typeface="Arial"/>
                <a:cs typeface="Arial"/>
              </a:rPr>
              <a:t> di</a:t>
            </a:r>
            <a:r>
              <a:rPr sz="1100" spc="8" dirty="0" smtClean="0">
                <a:latin typeface="Arial"/>
                <a:cs typeface="Arial"/>
              </a:rPr>
              <a:t>r</a:t>
            </a:r>
            <a:r>
              <a:rPr sz="1100" dirty="0" smtClean="0">
                <a:latin typeface="Arial"/>
                <a:cs typeface="Arial"/>
              </a:rPr>
              <a:t>igida</a:t>
            </a:r>
            <a:r>
              <a:rPr sz="1100" spc="157" dirty="0" smtClean="0">
                <a:latin typeface="Arial"/>
                <a:cs typeface="Arial"/>
              </a:rPr>
              <a:t> </a:t>
            </a:r>
            <a:r>
              <a:rPr sz="1100" spc="-140" dirty="0" smtClean="0">
                <a:latin typeface="Arial"/>
                <a:cs typeface="Arial"/>
              </a:rPr>
              <a:t>a</a:t>
            </a:r>
            <a:r>
              <a:rPr sz="1100" spc="-69" dirty="0" smtClean="0">
                <a:latin typeface="Arial"/>
                <a:cs typeface="Arial"/>
              </a:rPr>
              <a:t> </a:t>
            </a:r>
            <a:r>
              <a:rPr sz="1100" spc="78" dirty="0" smtClean="0">
                <a:latin typeface="Arial"/>
                <a:cs typeface="Arial"/>
              </a:rPr>
              <a:t> </a:t>
            </a:r>
            <a:r>
              <a:rPr sz="1100" dirty="0" smtClean="0">
                <a:latin typeface="Arial"/>
                <a:cs typeface="Arial"/>
              </a:rPr>
              <a:t>la</a:t>
            </a:r>
            <a:r>
              <a:rPr sz="1100" spc="195" dirty="0" smtClean="0">
                <a:latin typeface="Arial"/>
                <a:cs typeface="Arial"/>
              </a:rPr>
              <a:t> </a:t>
            </a:r>
            <a:r>
              <a:rPr sz="1100" dirty="0" smtClean="0">
                <a:latin typeface="Arial"/>
                <a:cs typeface="Arial"/>
              </a:rPr>
              <a:t>S</a:t>
            </a:r>
            <a:r>
              <a:rPr sz="1100" spc="8" dirty="0" smtClean="0">
                <a:latin typeface="Arial"/>
                <a:cs typeface="Arial"/>
              </a:rPr>
              <a:t>T</a:t>
            </a:r>
            <a:r>
              <a:rPr sz="1100" dirty="0" smtClean="0">
                <a:latin typeface="Arial"/>
                <a:cs typeface="Arial"/>
              </a:rPr>
              <a:t>PS</a:t>
            </a:r>
            <a:r>
              <a:rPr sz="1100" spc="64" dirty="0" smtClean="0">
                <a:latin typeface="Arial"/>
                <a:cs typeface="Arial"/>
              </a:rPr>
              <a:t> </a:t>
            </a:r>
            <a:r>
              <a:rPr sz="1100" dirty="0" smtClean="0">
                <a:latin typeface="Arial"/>
                <a:cs typeface="Arial"/>
              </a:rPr>
              <a:t>solicitando</a:t>
            </a:r>
            <a:r>
              <a:rPr sz="1100" spc="-96" dirty="0" smtClean="0">
                <a:latin typeface="Arial"/>
                <a:cs typeface="Arial"/>
              </a:rPr>
              <a:t> </a:t>
            </a:r>
            <a:r>
              <a:rPr sz="1100" dirty="0" smtClean="0">
                <a:latin typeface="Arial"/>
                <a:cs typeface="Arial"/>
              </a:rPr>
              <a:t>el</a:t>
            </a:r>
            <a:r>
              <a:rPr sz="1100" spc="195" dirty="0" smtClean="0">
                <a:latin typeface="Arial"/>
                <a:cs typeface="Arial"/>
              </a:rPr>
              <a:t> </a:t>
            </a:r>
            <a:r>
              <a:rPr sz="1100" dirty="0" smtClean="0">
                <a:latin typeface="Arial"/>
                <a:cs typeface="Arial"/>
              </a:rPr>
              <a:t>ap</a:t>
            </a:r>
            <a:r>
              <a:rPr sz="1100" spc="-12" dirty="0" smtClean="0">
                <a:latin typeface="Arial"/>
                <a:cs typeface="Arial"/>
              </a:rPr>
              <a:t>oy</a:t>
            </a:r>
            <a:r>
              <a:rPr sz="1100" dirty="0" smtClean="0">
                <a:latin typeface="Arial"/>
                <a:cs typeface="Arial"/>
              </a:rPr>
              <a:t>o</a:t>
            </a:r>
            <a:r>
              <a:rPr sz="1100" spc="-76" dirty="0" smtClean="0">
                <a:latin typeface="Arial"/>
                <a:cs typeface="Arial"/>
              </a:rPr>
              <a:t> </a:t>
            </a:r>
            <a:r>
              <a:rPr sz="1100" dirty="0" smtClean="0">
                <a:latin typeface="Arial"/>
                <a:cs typeface="Arial"/>
              </a:rPr>
              <a:t>de </a:t>
            </a:r>
            <a:r>
              <a:rPr sz="1100" spc="-47" dirty="0" smtClean="0">
                <a:latin typeface="Arial"/>
                <a:cs typeface="Arial"/>
              </a:rPr>
              <a:t>Asistencia</a:t>
            </a:r>
            <a:r>
              <a:rPr sz="1100" spc="-74" dirty="0" smtClean="0">
                <a:latin typeface="Arial"/>
                <a:cs typeface="Arial"/>
              </a:rPr>
              <a:t> </a:t>
            </a:r>
            <a:r>
              <a:rPr sz="1100" spc="-144" dirty="0" smtClean="0">
                <a:latin typeface="Arial"/>
                <a:cs typeface="Arial"/>
              </a:rPr>
              <a:t>T</a:t>
            </a:r>
            <a:r>
              <a:rPr sz="1100" spc="-40" dirty="0" smtClean="0">
                <a:latin typeface="Arial"/>
                <a:cs typeface="Arial"/>
              </a:rPr>
              <a:t>écnico</a:t>
            </a:r>
            <a:r>
              <a:rPr sz="1100" spc="-14" dirty="0" smtClean="0">
                <a:latin typeface="Arial"/>
                <a:cs typeface="Arial"/>
              </a:rPr>
              <a:t> </a:t>
            </a:r>
            <a:r>
              <a:rPr sz="1100" dirty="0" smtClean="0">
                <a:latin typeface="Arial"/>
                <a:cs typeface="Arial"/>
              </a:rPr>
              <a:t>-</a:t>
            </a:r>
            <a:r>
              <a:rPr sz="1100" spc="46" dirty="0" smtClean="0">
                <a:latin typeface="Arial"/>
                <a:cs typeface="Arial"/>
              </a:rPr>
              <a:t> </a:t>
            </a:r>
            <a:r>
              <a:rPr sz="1100" spc="25" dirty="0" smtClean="0">
                <a:latin typeface="Arial"/>
                <a:cs typeface="Arial"/>
              </a:rPr>
              <a:t>L</a:t>
            </a:r>
            <a:r>
              <a:rPr sz="1100" dirty="0" smtClean="0">
                <a:latin typeface="Arial"/>
                <a:cs typeface="Arial"/>
              </a:rPr>
              <a:t>egal.</a:t>
            </a:r>
            <a:endParaRPr sz="1100" dirty="0">
              <a:latin typeface="Arial"/>
              <a:cs typeface="Arial"/>
            </a:endParaRPr>
          </a:p>
        </p:txBody>
      </p:sp>
      <p:sp>
        <p:nvSpPr>
          <p:cNvPr id="20" name="object 20"/>
          <p:cNvSpPr txBox="1"/>
          <p:nvPr/>
        </p:nvSpPr>
        <p:spPr>
          <a:xfrm>
            <a:off x="3301996" y="850596"/>
            <a:ext cx="2584659" cy="662339"/>
          </a:xfrm>
          <a:prstGeom prst="rect">
            <a:avLst/>
          </a:prstGeom>
        </p:spPr>
        <p:txBody>
          <a:bodyPr vert="horz" wrap="square" lIns="0" tIns="0" rIns="0" bIns="0" rtlCol="0">
            <a:noAutofit/>
          </a:bodyPr>
          <a:lstStyle/>
          <a:p>
            <a:pPr marR="13" algn="just">
              <a:lnSpc>
                <a:spcPts val="916"/>
              </a:lnSpc>
            </a:pPr>
            <a:r>
              <a:rPr sz="1100" dirty="0" smtClean="0">
                <a:latin typeface="Arial"/>
                <a:cs typeface="Arial"/>
              </a:rPr>
              <a:t>En</a:t>
            </a:r>
            <a:r>
              <a:rPr sz="1100" spc="139" dirty="0" smtClean="0">
                <a:latin typeface="Arial"/>
                <a:cs typeface="Arial"/>
              </a:rPr>
              <a:t> </a:t>
            </a:r>
            <a:r>
              <a:rPr sz="1100" spc="-85" dirty="0" smtClean="0">
                <a:latin typeface="Arial"/>
                <a:cs typeface="Arial"/>
              </a:rPr>
              <a:t>g</a:t>
            </a:r>
            <a:r>
              <a:rPr sz="1100" spc="-82" dirty="0" smtClean="0">
                <a:latin typeface="Arial"/>
                <a:cs typeface="Arial"/>
              </a:rPr>
              <a:t>ene</a:t>
            </a:r>
            <a:r>
              <a:rPr sz="1100" spc="-45" dirty="0" smtClean="0">
                <a:latin typeface="Arial"/>
                <a:cs typeface="Arial"/>
              </a:rPr>
              <a:t>r</a:t>
            </a:r>
            <a:r>
              <a:rPr sz="1100" spc="-52" dirty="0" smtClean="0">
                <a:latin typeface="Arial"/>
                <a:cs typeface="Arial"/>
              </a:rPr>
              <a:t>al,</a:t>
            </a:r>
            <a:r>
              <a:rPr sz="1100" spc="106" dirty="0" smtClean="0">
                <a:latin typeface="Arial"/>
                <a:cs typeface="Arial"/>
              </a:rPr>
              <a:t> </a:t>
            </a:r>
            <a:r>
              <a:rPr sz="1100" spc="-82" dirty="0" smtClean="0">
                <a:latin typeface="Arial"/>
                <a:cs typeface="Arial"/>
              </a:rPr>
              <a:t>pa</a:t>
            </a:r>
            <a:r>
              <a:rPr sz="1100" spc="-45" dirty="0" smtClean="0">
                <a:latin typeface="Arial"/>
                <a:cs typeface="Arial"/>
              </a:rPr>
              <a:t>r</a:t>
            </a:r>
            <a:r>
              <a:rPr sz="1100" spc="-82" dirty="0" smtClean="0">
                <a:latin typeface="Arial"/>
                <a:cs typeface="Arial"/>
              </a:rPr>
              <a:t>a</a:t>
            </a:r>
            <a:r>
              <a:rPr sz="1100" spc="125" dirty="0" smtClean="0">
                <a:latin typeface="Arial"/>
                <a:cs typeface="Arial"/>
              </a:rPr>
              <a:t> </a:t>
            </a:r>
            <a:r>
              <a:rPr sz="1100" spc="-66" dirty="0" smtClean="0">
                <a:latin typeface="Arial"/>
                <a:cs typeface="Arial"/>
              </a:rPr>
              <a:t>cualquier</a:t>
            </a:r>
            <a:r>
              <a:rPr sz="1100" spc="-40" dirty="0" smtClean="0">
                <a:latin typeface="Arial"/>
                <a:cs typeface="Arial"/>
              </a:rPr>
              <a:t> </a:t>
            </a:r>
            <a:r>
              <a:rPr sz="1100" spc="28" dirty="0" smtClean="0">
                <a:latin typeface="Arial"/>
                <a:cs typeface="Arial"/>
              </a:rPr>
              <a:t> </a:t>
            </a:r>
            <a:r>
              <a:rPr sz="1100" dirty="0" smtClean="0">
                <a:latin typeface="Arial"/>
                <a:cs typeface="Arial"/>
              </a:rPr>
              <a:t>tipo</a:t>
            </a:r>
            <a:r>
              <a:rPr sz="1100" spc="135" dirty="0" smtClean="0">
                <a:latin typeface="Arial"/>
                <a:cs typeface="Arial"/>
              </a:rPr>
              <a:t> </a:t>
            </a:r>
            <a:r>
              <a:rPr sz="1100" dirty="0" smtClean="0">
                <a:latin typeface="Arial"/>
                <a:cs typeface="Arial"/>
              </a:rPr>
              <a:t>de</a:t>
            </a:r>
            <a:r>
              <a:rPr sz="1100" spc="-23" dirty="0" smtClean="0">
                <a:latin typeface="Arial"/>
                <a:cs typeface="Arial"/>
              </a:rPr>
              <a:t> </a:t>
            </a:r>
            <a:r>
              <a:rPr sz="1100" spc="-123" dirty="0" smtClean="0">
                <a:latin typeface="Arial"/>
                <a:cs typeface="Arial"/>
              </a:rPr>
              <a:t>emp</a:t>
            </a:r>
            <a:r>
              <a:rPr sz="1100" spc="-69" dirty="0" smtClean="0">
                <a:latin typeface="Arial"/>
                <a:cs typeface="Arial"/>
              </a:rPr>
              <a:t>r</a:t>
            </a:r>
            <a:r>
              <a:rPr sz="1100" spc="-89" dirty="0" smtClean="0">
                <a:latin typeface="Arial"/>
                <a:cs typeface="Arial"/>
              </a:rPr>
              <a:t>esa,</a:t>
            </a:r>
            <a:r>
              <a:rPr sz="1100" spc="-52" dirty="0" smtClean="0">
                <a:latin typeface="Arial"/>
                <a:cs typeface="Arial"/>
              </a:rPr>
              <a:t> </a:t>
            </a:r>
            <a:r>
              <a:rPr sz="1100" spc="-46" dirty="0" smtClean="0">
                <a:latin typeface="Arial"/>
                <a:cs typeface="Arial"/>
              </a:rPr>
              <a:t> </a:t>
            </a:r>
            <a:r>
              <a:rPr sz="1100" spc="-99" dirty="0" smtClean="0">
                <a:latin typeface="Arial"/>
                <a:cs typeface="Arial"/>
              </a:rPr>
              <a:t>ya</a:t>
            </a:r>
            <a:endParaRPr sz="1100" dirty="0">
              <a:latin typeface="Arial"/>
              <a:cs typeface="Arial"/>
            </a:endParaRPr>
          </a:p>
          <a:p>
            <a:pPr algn="just">
              <a:lnSpc>
                <a:spcPct val="107600"/>
              </a:lnSpc>
              <a:spcBef>
                <a:spcPts val="44"/>
              </a:spcBef>
            </a:pPr>
            <a:r>
              <a:rPr sz="1100" spc="-141" dirty="0" smtClean="0">
                <a:latin typeface="Arial"/>
                <a:cs typeface="Arial"/>
              </a:rPr>
              <a:t>sea</a:t>
            </a:r>
            <a:r>
              <a:rPr sz="1100" spc="-12" dirty="0" smtClean="0">
                <a:latin typeface="Arial"/>
                <a:cs typeface="Arial"/>
              </a:rPr>
              <a:t> </a:t>
            </a:r>
            <a:r>
              <a:rPr sz="1100" spc="-41" dirty="0" smtClean="0">
                <a:latin typeface="Arial"/>
                <a:cs typeface="Arial"/>
              </a:rPr>
              <a:t>indust</a:t>
            </a:r>
            <a:r>
              <a:rPr sz="1100" spc="-23" dirty="0" smtClean="0">
                <a:latin typeface="Arial"/>
                <a:cs typeface="Arial"/>
              </a:rPr>
              <a:t>r</a:t>
            </a:r>
            <a:r>
              <a:rPr sz="1100" spc="-30" dirty="0" smtClean="0">
                <a:latin typeface="Arial"/>
                <a:cs typeface="Arial"/>
              </a:rPr>
              <a:t>ial,</a:t>
            </a:r>
            <a:r>
              <a:rPr sz="1100" spc="47" dirty="0" smtClean="0">
                <a:latin typeface="Arial"/>
                <a:cs typeface="Arial"/>
              </a:rPr>
              <a:t> </a:t>
            </a:r>
            <a:r>
              <a:rPr sz="1100" spc="-46" dirty="0" smtClean="0">
                <a:latin typeface="Arial"/>
                <a:cs typeface="Arial"/>
              </a:rPr>
              <a:t>c</a:t>
            </a:r>
            <a:r>
              <a:rPr sz="1100" spc="-56" dirty="0" smtClean="0">
                <a:latin typeface="Arial"/>
                <a:cs typeface="Arial"/>
              </a:rPr>
              <a:t>o</a:t>
            </a:r>
            <a:r>
              <a:rPr sz="1100" spc="-66" dirty="0" smtClean="0">
                <a:latin typeface="Arial"/>
                <a:cs typeface="Arial"/>
              </a:rPr>
              <a:t>me</a:t>
            </a:r>
            <a:r>
              <a:rPr sz="1100" spc="-39" dirty="0" smtClean="0">
                <a:latin typeface="Arial"/>
                <a:cs typeface="Arial"/>
              </a:rPr>
              <a:t>r</a:t>
            </a:r>
            <a:r>
              <a:rPr sz="1100" spc="-35" dirty="0" smtClean="0">
                <a:latin typeface="Arial"/>
                <a:cs typeface="Arial"/>
              </a:rPr>
              <a:t>cial</a:t>
            </a:r>
            <a:r>
              <a:rPr sz="1100" spc="-85" dirty="0" smtClean="0">
                <a:latin typeface="Arial"/>
                <a:cs typeface="Arial"/>
              </a:rPr>
              <a:t> </a:t>
            </a:r>
            <a:r>
              <a:rPr sz="1100" dirty="0" smtClean="0">
                <a:latin typeface="Arial"/>
                <a:cs typeface="Arial"/>
              </a:rPr>
              <a:t>o</a:t>
            </a:r>
            <a:r>
              <a:rPr sz="1100" spc="-77" dirty="0" smtClean="0">
                <a:latin typeface="Arial"/>
                <a:cs typeface="Arial"/>
              </a:rPr>
              <a:t> </a:t>
            </a:r>
            <a:r>
              <a:rPr sz="1100" spc="-93" dirty="0" smtClean="0">
                <a:latin typeface="Arial"/>
                <a:cs typeface="Arial"/>
              </a:rPr>
              <a:t>de</a:t>
            </a:r>
            <a:r>
              <a:rPr sz="1100" spc="-1" dirty="0" smtClean="0">
                <a:latin typeface="Arial"/>
                <a:cs typeface="Arial"/>
              </a:rPr>
              <a:t> </a:t>
            </a:r>
            <a:r>
              <a:rPr sz="1100" spc="-89" dirty="0" smtClean="0">
                <a:latin typeface="Arial"/>
                <a:cs typeface="Arial"/>
              </a:rPr>
              <a:t>se</a:t>
            </a:r>
            <a:r>
              <a:rPr sz="1100" spc="-23" dirty="0" smtClean="0">
                <a:latin typeface="Arial"/>
                <a:cs typeface="Arial"/>
              </a:rPr>
              <a:t>r</a:t>
            </a:r>
            <a:r>
              <a:rPr sz="1100" spc="-67" dirty="0" smtClean="0">
                <a:latin typeface="Arial"/>
                <a:cs typeface="Arial"/>
              </a:rPr>
              <a:t>vicios,</a:t>
            </a:r>
            <a:r>
              <a:rPr sz="1100" spc="6" dirty="0" smtClean="0">
                <a:latin typeface="Arial"/>
                <a:cs typeface="Arial"/>
              </a:rPr>
              <a:t> </a:t>
            </a:r>
            <a:r>
              <a:rPr sz="1100" spc="-93" dirty="0" smtClean="0">
                <a:latin typeface="Arial"/>
                <a:cs typeface="Arial"/>
              </a:rPr>
              <a:t>que</a:t>
            </a:r>
            <a:r>
              <a:rPr sz="1100" spc="22" dirty="0" smtClean="0">
                <a:latin typeface="Arial"/>
                <a:cs typeface="Arial"/>
              </a:rPr>
              <a:t> </a:t>
            </a:r>
            <a:r>
              <a:rPr sz="1100" spc="-91" dirty="0" smtClean="0">
                <a:latin typeface="Arial"/>
                <a:cs typeface="Arial"/>
              </a:rPr>
              <a:t>desee</a:t>
            </a:r>
            <a:r>
              <a:rPr sz="1100" spc="-46" dirty="0" smtClean="0">
                <a:latin typeface="Arial"/>
                <a:cs typeface="Arial"/>
              </a:rPr>
              <a:t> </a:t>
            </a:r>
            <a:r>
              <a:rPr sz="1100" spc="-15" dirty="0" smtClean="0">
                <a:latin typeface="Arial"/>
                <a:cs typeface="Arial"/>
              </a:rPr>
              <a:t>iniciar</a:t>
            </a:r>
            <a:r>
              <a:rPr sz="1100" spc="-21" dirty="0" smtClean="0">
                <a:latin typeface="Arial"/>
                <a:cs typeface="Arial"/>
              </a:rPr>
              <a:t> </a:t>
            </a:r>
            <a:r>
              <a:rPr sz="1100" dirty="0" smtClean="0">
                <a:latin typeface="Arial"/>
                <a:cs typeface="Arial"/>
              </a:rPr>
              <a:t>un</a:t>
            </a:r>
            <a:r>
              <a:rPr sz="1100" spc="-103" dirty="0" smtClean="0">
                <a:latin typeface="Arial"/>
                <a:cs typeface="Arial"/>
              </a:rPr>
              <a:t> </a:t>
            </a:r>
            <a:r>
              <a:rPr sz="1100" spc="-88" dirty="0" smtClean="0">
                <a:latin typeface="Arial"/>
                <a:cs typeface="Arial"/>
              </a:rPr>
              <a:t>p</a:t>
            </a:r>
            <a:r>
              <a:rPr sz="1100" spc="-60" dirty="0" smtClean="0">
                <a:latin typeface="Arial"/>
                <a:cs typeface="Arial"/>
              </a:rPr>
              <a:t>r</a:t>
            </a:r>
            <a:r>
              <a:rPr sz="1100" spc="-83" dirty="0" smtClean="0">
                <a:latin typeface="Arial"/>
                <a:cs typeface="Arial"/>
              </a:rPr>
              <a:t>oceso</a:t>
            </a:r>
            <a:r>
              <a:rPr sz="1100" spc="-4" dirty="0" smtClean="0">
                <a:latin typeface="Arial"/>
                <a:cs typeface="Arial"/>
              </a:rPr>
              <a:t> </a:t>
            </a:r>
            <a:r>
              <a:rPr sz="1100" dirty="0" smtClean="0">
                <a:latin typeface="Arial"/>
                <a:cs typeface="Arial"/>
              </a:rPr>
              <a:t>de</a:t>
            </a:r>
            <a:r>
              <a:rPr sz="1100" spc="77" dirty="0" smtClean="0">
                <a:latin typeface="Arial"/>
                <a:cs typeface="Arial"/>
              </a:rPr>
              <a:t> </a:t>
            </a:r>
            <a:r>
              <a:rPr sz="1100" spc="-74" dirty="0" smtClean="0">
                <a:latin typeface="Arial"/>
                <a:cs typeface="Arial"/>
              </a:rPr>
              <a:t>mejo</a:t>
            </a:r>
            <a:r>
              <a:rPr sz="1100" spc="-41" dirty="0" smtClean="0">
                <a:latin typeface="Arial"/>
                <a:cs typeface="Arial"/>
              </a:rPr>
              <a:t>r</a:t>
            </a:r>
            <a:r>
              <a:rPr sz="1100" spc="-75" dirty="0" smtClean="0">
                <a:latin typeface="Arial"/>
                <a:cs typeface="Arial"/>
              </a:rPr>
              <a:t>a</a:t>
            </a:r>
            <a:r>
              <a:rPr sz="1100" spc="46" dirty="0" smtClean="0">
                <a:latin typeface="Arial"/>
                <a:cs typeface="Arial"/>
              </a:rPr>
              <a:t> </a:t>
            </a:r>
            <a:r>
              <a:rPr sz="1100" spc="-75" dirty="0" smtClean="0">
                <a:latin typeface="Arial"/>
                <a:cs typeface="Arial"/>
              </a:rPr>
              <a:t>de</a:t>
            </a:r>
            <a:r>
              <a:rPr sz="1100" spc="-45" dirty="0" smtClean="0">
                <a:latin typeface="Arial"/>
                <a:cs typeface="Arial"/>
              </a:rPr>
              <a:t> </a:t>
            </a:r>
            <a:r>
              <a:rPr sz="1100" spc="-53" dirty="0" smtClean="0">
                <a:latin typeface="Arial"/>
                <a:cs typeface="Arial"/>
              </a:rPr>
              <a:t>la</a:t>
            </a:r>
            <a:r>
              <a:rPr sz="1100" spc="-22" dirty="0" smtClean="0">
                <a:latin typeface="Arial"/>
                <a:cs typeface="Arial"/>
              </a:rPr>
              <a:t> </a:t>
            </a:r>
            <a:r>
              <a:rPr sz="1100" spc="-23" dirty="0" smtClean="0">
                <a:latin typeface="Arial"/>
                <a:cs typeface="Arial"/>
              </a:rPr>
              <a:t>p</a:t>
            </a:r>
            <a:r>
              <a:rPr sz="1100" spc="-22" dirty="0" smtClean="0">
                <a:latin typeface="Arial"/>
                <a:cs typeface="Arial"/>
              </a:rPr>
              <a:t>r</a:t>
            </a:r>
            <a:r>
              <a:rPr sz="1100" spc="-37" dirty="0" smtClean="0">
                <a:latin typeface="Arial"/>
                <a:cs typeface="Arial"/>
              </a:rPr>
              <a:t>oductivid</a:t>
            </a:r>
            <a:r>
              <a:rPr sz="1100" spc="-51" dirty="0" smtClean="0">
                <a:latin typeface="Arial"/>
                <a:cs typeface="Arial"/>
              </a:rPr>
              <a:t>a</a:t>
            </a:r>
            <a:r>
              <a:rPr sz="1100" spc="-40" dirty="0" smtClean="0">
                <a:latin typeface="Arial"/>
                <a:cs typeface="Arial"/>
              </a:rPr>
              <a:t>d</a:t>
            </a:r>
            <a:r>
              <a:rPr sz="1100" spc="-20" dirty="0" smtClean="0">
                <a:latin typeface="Arial"/>
                <a:cs typeface="Arial"/>
              </a:rPr>
              <a:t> </a:t>
            </a:r>
            <a:r>
              <a:rPr sz="1100" spc="-69" dirty="0" smtClean="0">
                <a:latin typeface="Arial"/>
                <a:cs typeface="Arial"/>
              </a:rPr>
              <a:t>labo</a:t>
            </a:r>
            <a:r>
              <a:rPr sz="1100" spc="-45" dirty="0" smtClean="0">
                <a:latin typeface="Arial"/>
                <a:cs typeface="Arial"/>
              </a:rPr>
              <a:t>r</a:t>
            </a:r>
            <a:r>
              <a:rPr sz="1100" spc="-57" dirty="0" smtClean="0">
                <a:latin typeface="Arial"/>
                <a:cs typeface="Arial"/>
              </a:rPr>
              <a:t>al</a:t>
            </a:r>
            <a:r>
              <a:rPr sz="1100" spc="99" dirty="0" smtClean="0">
                <a:latin typeface="Arial"/>
                <a:cs typeface="Arial"/>
              </a:rPr>
              <a:t> </a:t>
            </a:r>
            <a:r>
              <a:rPr sz="1100" spc="-148" dirty="0" smtClean="0">
                <a:latin typeface="Arial"/>
                <a:cs typeface="Arial"/>
              </a:rPr>
              <a:t>y</a:t>
            </a:r>
            <a:r>
              <a:rPr sz="1100" spc="-40" dirty="0" smtClean="0">
                <a:latin typeface="Arial"/>
                <a:cs typeface="Arial"/>
              </a:rPr>
              <a:t>,</a:t>
            </a:r>
            <a:r>
              <a:rPr sz="1100" spc="-93" dirty="0" smtClean="0">
                <a:latin typeface="Arial"/>
                <a:cs typeface="Arial"/>
              </a:rPr>
              <a:t> </a:t>
            </a:r>
            <a:r>
              <a:rPr sz="1100" spc="-70" dirty="0" smtClean="0">
                <a:latin typeface="Arial"/>
                <a:cs typeface="Arial"/>
              </a:rPr>
              <a:t>por</a:t>
            </a:r>
            <a:r>
              <a:rPr sz="1100" spc="80" dirty="0" smtClean="0">
                <a:latin typeface="Arial"/>
                <a:cs typeface="Arial"/>
              </a:rPr>
              <a:t> </a:t>
            </a:r>
            <a:r>
              <a:rPr sz="1100" spc="-82" dirty="0" smtClean="0">
                <a:latin typeface="Arial"/>
                <a:cs typeface="Arial"/>
              </a:rPr>
              <a:t>end</a:t>
            </a:r>
            <a:r>
              <a:rPr sz="1100" spc="-89" dirty="0" smtClean="0">
                <a:latin typeface="Arial"/>
                <a:cs typeface="Arial"/>
              </a:rPr>
              <a:t>e</a:t>
            </a:r>
            <a:r>
              <a:rPr sz="1100" spc="-40" dirty="0" smtClean="0">
                <a:latin typeface="Arial"/>
                <a:cs typeface="Arial"/>
              </a:rPr>
              <a:t>,</a:t>
            </a:r>
            <a:r>
              <a:rPr sz="1100" spc="-110" dirty="0" smtClean="0">
                <a:latin typeface="Arial"/>
                <a:cs typeface="Arial"/>
              </a:rPr>
              <a:t> </a:t>
            </a:r>
            <a:r>
              <a:rPr sz="1100" spc="-82" dirty="0" smtClean="0">
                <a:latin typeface="Arial"/>
                <a:cs typeface="Arial"/>
              </a:rPr>
              <a:t>de</a:t>
            </a:r>
            <a:r>
              <a:rPr sz="1100" spc="-38" dirty="0" smtClean="0">
                <a:latin typeface="Arial"/>
                <a:cs typeface="Arial"/>
              </a:rPr>
              <a:t> </a:t>
            </a:r>
            <a:r>
              <a:rPr sz="1100" spc="-57" dirty="0" smtClean="0">
                <a:latin typeface="Arial"/>
                <a:cs typeface="Arial"/>
              </a:rPr>
              <a:t>la</a:t>
            </a:r>
            <a:r>
              <a:rPr sz="1100" spc="-18" dirty="0" smtClean="0">
                <a:latin typeface="Arial"/>
                <a:cs typeface="Arial"/>
              </a:rPr>
              <a:t> </a:t>
            </a:r>
            <a:r>
              <a:rPr sz="1100" dirty="0" smtClean="0">
                <a:latin typeface="Arial"/>
                <a:cs typeface="Arial"/>
              </a:rPr>
              <a:t>c</a:t>
            </a:r>
            <a:r>
              <a:rPr sz="1100" spc="-4" dirty="0" smtClean="0">
                <a:latin typeface="Arial"/>
                <a:cs typeface="Arial"/>
              </a:rPr>
              <a:t>o</a:t>
            </a:r>
            <a:r>
              <a:rPr sz="1100" dirty="0" smtClean="0">
                <a:latin typeface="Arial"/>
                <a:cs typeface="Arial"/>
              </a:rPr>
              <a:t>mpetitivid</a:t>
            </a:r>
            <a:r>
              <a:rPr sz="1100" spc="-4" dirty="0" smtClean="0">
                <a:latin typeface="Arial"/>
                <a:cs typeface="Arial"/>
              </a:rPr>
              <a:t>a</a:t>
            </a:r>
            <a:r>
              <a:rPr sz="1100" dirty="0" smtClean="0">
                <a:latin typeface="Arial"/>
                <a:cs typeface="Arial"/>
              </a:rPr>
              <a:t>d.</a:t>
            </a:r>
            <a:endParaRPr sz="1100" dirty="0">
              <a:latin typeface="Arial"/>
              <a:cs typeface="Arial"/>
            </a:endParaRPr>
          </a:p>
        </p:txBody>
      </p:sp>
      <p:sp>
        <p:nvSpPr>
          <p:cNvPr id="21" name="object 21"/>
          <p:cNvSpPr txBox="1"/>
          <p:nvPr/>
        </p:nvSpPr>
        <p:spPr>
          <a:xfrm>
            <a:off x="6470892" y="1195486"/>
            <a:ext cx="2360954" cy="748523"/>
          </a:xfrm>
          <a:prstGeom prst="rect">
            <a:avLst/>
          </a:prstGeom>
        </p:spPr>
        <p:txBody>
          <a:bodyPr vert="horz" wrap="square" lIns="0" tIns="0" rIns="0" bIns="0" rtlCol="0">
            <a:noAutofit/>
          </a:bodyPr>
          <a:lstStyle/>
          <a:p>
            <a:pPr algn="ctr">
              <a:lnSpc>
                <a:spcPts val="1311"/>
              </a:lnSpc>
              <a:tabLst>
                <a:tab pos="990932" algn="l"/>
                <a:tab pos="1369489" algn="l"/>
              </a:tabLst>
            </a:pPr>
            <a:r>
              <a:rPr sz="1200" b="1" spc="-123" dirty="0" smtClean="0">
                <a:effectLst>
                  <a:outerShdw blurRad="38100" dist="38100" dir="2700000" algn="tl">
                    <a:srgbClr val="000000">
                      <a:alpha val="43137"/>
                    </a:srgbClr>
                  </a:outerShdw>
                </a:effectLst>
                <a:latin typeface="Arial"/>
                <a:cs typeface="Arial"/>
              </a:rPr>
              <a:t>S</a:t>
            </a:r>
            <a:r>
              <a:rPr sz="1200" b="1" spc="-96" dirty="0" smtClean="0">
                <a:effectLst>
                  <a:outerShdw blurRad="38100" dist="38100" dir="2700000" algn="tl">
                    <a:srgbClr val="000000">
                      <a:alpha val="43137"/>
                    </a:srgbClr>
                  </a:outerShdw>
                </a:effectLst>
                <a:latin typeface="Arial"/>
                <a:cs typeface="Arial"/>
              </a:rPr>
              <a:t> </a:t>
            </a:r>
            <a:r>
              <a:rPr sz="1200" b="1" spc="197" dirty="0" smtClean="0">
                <a:effectLst>
                  <a:outerShdw blurRad="38100" dist="38100" dir="2700000" algn="tl">
                    <a:srgbClr val="000000">
                      <a:alpha val="43137"/>
                    </a:srgbClr>
                  </a:outerShdw>
                </a:effectLst>
                <a:latin typeface="Arial"/>
                <a:cs typeface="Arial"/>
              </a:rPr>
              <a:t>I</a:t>
            </a:r>
            <a:r>
              <a:rPr sz="1200" b="1" spc="-96" dirty="0" smtClean="0">
                <a:effectLst>
                  <a:outerShdw blurRad="38100" dist="38100" dir="2700000" algn="tl">
                    <a:srgbClr val="000000">
                      <a:alpha val="43137"/>
                    </a:srgbClr>
                  </a:outerShdw>
                </a:effectLst>
                <a:latin typeface="Arial"/>
                <a:cs typeface="Arial"/>
              </a:rPr>
              <a:t> </a:t>
            </a:r>
            <a:r>
              <a:rPr sz="1200" b="1" spc="-123" dirty="0" smtClean="0">
                <a:effectLst>
                  <a:outerShdw blurRad="38100" dist="38100" dir="2700000" algn="tl">
                    <a:srgbClr val="000000">
                      <a:alpha val="43137"/>
                    </a:srgbClr>
                  </a:outerShdw>
                </a:effectLst>
                <a:latin typeface="Arial"/>
                <a:cs typeface="Arial"/>
              </a:rPr>
              <a:t>S</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T</a:t>
            </a:r>
            <a:r>
              <a:rPr sz="1200" b="1" spc="1" dirty="0" smtClean="0">
                <a:effectLst>
                  <a:outerShdw blurRad="38100" dist="38100" dir="2700000" algn="tl">
                    <a:srgbClr val="000000">
                      <a:alpha val="43137"/>
                    </a:srgbClr>
                  </a:outerShdw>
                </a:effectLst>
                <a:latin typeface="Arial"/>
                <a:cs typeface="Arial"/>
              </a:rPr>
              <a:t> </a:t>
            </a:r>
            <a:r>
              <a:rPr sz="1200" b="1" spc="-73" dirty="0" smtClean="0">
                <a:effectLst>
                  <a:outerShdw blurRad="38100" dist="38100" dir="2700000" algn="tl">
                    <a:srgbClr val="000000">
                      <a:alpha val="43137"/>
                    </a:srgbClr>
                  </a:outerShdw>
                </a:effectLst>
                <a:latin typeface="Arial"/>
                <a:cs typeface="Arial"/>
              </a:rPr>
              <a:t>E</a:t>
            </a:r>
            <a:r>
              <a:rPr sz="1200" b="1" spc="-96" dirty="0" smtClean="0">
                <a:effectLst>
                  <a:outerShdw blurRad="38100" dist="38100" dir="2700000" algn="tl">
                    <a:srgbClr val="000000">
                      <a:alpha val="43137"/>
                    </a:srgbClr>
                  </a:outerShdw>
                </a:effectLst>
                <a:latin typeface="Arial"/>
                <a:cs typeface="Arial"/>
              </a:rPr>
              <a:t> </a:t>
            </a:r>
            <a:r>
              <a:rPr sz="1200" b="1" spc="266" dirty="0" smtClean="0">
                <a:effectLst>
                  <a:outerShdw blurRad="38100" dist="38100" dir="2700000" algn="tl">
                    <a:srgbClr val="000000">
                      <a:alpha val="43137"/>
                    </a:srgbClr>
                  </a:outerShdw>
                </a:effectLst>
                <a:latin typeface="Arial"/>
                <a:cs typeface="Arial"/>
              </a:rPr>
              <a:t>M</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A</a:t>
            </a:r>
            <a:r>
              <a:rPr sz="1200" b="1" spc="-308"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	</a:t>
            </a:r>
            <a:r>
              <a:rPr sz="1200" b="1" spc="238" dirty="0" smtClean="0">
                <a:effectLst>
                  <a:outerShdw blurRad="38100" dist="38100" dir="2700000" algn="tl">
                    <a:srgbClr val="000000">
                      <a:alpha val="43137"/>
                    </a:srgbClr>
                  </a:outerShdw>
                </a:effectLst>
                <a:latin typeface="Arial"/>
                <a:cs typeface="Arial"/>
              </a:rPr>
              <a:t>D</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E	G </a:t>
            </a:r>
            <a:r>
              <a:rPr sz="1200" b="1" spc="-98" dirty="0" smtClean="0">
                <a:effectLst>
                  <a:outerShdw blurRad="38100" dist="38100" dir="2700000" algn="tl">
                    <a:srgbClr val="000000">
                      <a:alpha val="43137"/>
                    </a:srgbClr>
                  </a:outerShdw>
                </a:effectLst>
                <a:latin typeface="Arial"/>
                <a:cs typeface="Arial"/>
              </a:rPr>
              <a:t>E</a:t>
            </a:r>
            <a:r>
              <a:rPr sz="1200" b="1" spc="-71" dirty="0" smtClean="0">
                <a:effectLst>
                  <a:outerShdw blurRad="38100" dist="38100" dir="2700000" algn="tl">
                    <a:srgbClr val="000000">
                      <a:alpha val="43137"/>
                    </a:srgbClr>
                  </a:outerShdw>
                </a:effectLst>
                <a:latin typeface="Arial"/>
                <a:cs typeface="Arial"/>
              </a:rPr>
              <a:t> </a:t>
            </a:r>
            <a:r>
              <a:rPr sz="1200" b="1" spc="-98" dirty="0" smtClean="0">
                <a:effectLst>
                  <a:outerShdw blurRad="38100" dist="38100" dir="2700000" algn="tl">
                    <a:srgbClr val="000000">
                      <a:alpha val="43137"/>
                    </a:srgbClr>
                  </a:outerShdw>
                </a:effectLst>
                <a:latin typeface="Arial"/>
                <a:cs typeface="Arial"/>
              </a:rPr>
              <a:t>S</a:t>
            </a:r>
            <a:r>
              <a:rPr sz="1200" b="1" spc="-120"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T</a:t>
            </a:r>
            <a:r>
              <a:rPr sz="1200" b="1" spc="1" dirty="0" smtClean="0">
                <a:effectLst>
                  <a:outerShdw blurRad="38100" dist="38100" dir="2700000" algn="tl">
                    <a:srgbClr val="000000">
                      <a:alpha val="43137"/>
                    </a:srgbClr>
                  </a:outerShdw>
                </a:effectLst>
                <a:latin typeface="Arial"/>
                <a:cs typeface="Arial"/>
              </a:rPr>
              <a:t> </a:t>
            </a:r>
            <a:r>
              <a:rPr sz="1200" b="1" spc="197" dirty="0" smtClean="0">
                <a:effectLst>
                  <a:outerShdw blurRad="38100" dist="38100" dir="2700000" algn="tl">
                    <a:srgbClr val="000000">
                      <a:alpha val="43137"/>
                    </a:srgbClr>
                  </a:outerShdw>
                </a:effectLst>
                <a:latin typeface="Arial"/>
                <a:cs typeface="Arial"/>
              </a:rPr>
              <a:t>I</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Ó</a:t>
            </a:r>
            <a:r>
              <a:rPr sz="1200" b="1" spc="66" dirty="0" smtClean="0">
                <a:effectLst>
                  <a:outerShdw blurRad="38100" dist="38100" dir="2700000" algn="tl">
                    <a:srgbClr val="000000">
                      <a:alpha val="43137"/>
                    </a:srgbClr>
                  </a:outerShdw>
                </a:effectLst>
                <a:latin typeface="Arial"/>
                <a:cs typeface="Arial"/>
              </a:rPr>
              <a:t> </a:t>
            </a:r>
            <a:r>
              <a:rPr sz="1200" b="1" spc="274" dirty="0" smtClean="0">
                <a:effectLst>
                  <a:outerShdw blurRad="38100" dist="38100" dir="2700000" algn="tl">
                    <a:srgbClr val="000000">
                      <a:alpha val="43137"/>
                    </a:srgbClr>
                  </a:outerShdw>
                </a:effectLst>
                <a:latin typeface="Arial"/>
                <a:cs typeface="Arial"/>
              </a:rPr>
              <a:t>N</a:t>
            </a:r>
            <a:endParaRPr sz="1200" b="1" dirty="0">
              <a:effectLst>
                <a:outerShdw blurRad="38100" dist="38100" dir="2700000" algn="tl">
                  <a:srgbClr val="000000">
                    <a:alpha val="43137"/>
                  </a:srgbClr>
                </a:outerShdw>
              </a:effectLst>
              <a:latin typeface="Arial"/>
              <a:cs typeface="Arial"/>
            </a:endParaRPr>
          </a:p>
          <a:p>
            <a:pPr marL="725382" marR="750548" algn="ctr">
              <a:lnSpc>
                <a:spcPts val="1437"/>
              </a:lnSpc>
              <a:spcBef>
                <a:spcPts val="18"/>
              </a:spcBef>
              <a:tabLst>
                <a:tab pos="1358355" algn="l"/>
              </a:tabLst>
            </a:pPr>
            <a:r>
              <a:rPr sz="1200" b="1" dirty="0" smtClean="0">
                <a:effectLst>
                  <a:outerShdw blurRad="38100" dist="38100" dir="2700000" algn="tl">
                    <a:srgbClr val="000000">
                      <a:alpha val="43137"/>
                    </a:srgbClr>
                  </a:outerShdw>
                </a:effectLst>
                <a:latin typeface="Arial"/>
                <a:cs typeface="Arial"/>
              </a:rPr>
              <a:t>P</a:t>
            </a:r>
            <a:r>
              <a:rPr sz="1200" b="1" spc="-129"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A</a:t>
            </a:r>
            <a:r>
              <a:rPr sz="1200" b="1" spc="-63"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R</a:t>
            </a:r>
            <a:r>
              <a:rPr sz="1200" b="1" spc="-60"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A</a:t>
            </a:r>
            <a:r>
              <a:rPr sz="1200" b="1" spc="-308"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	L</a:t>
            </a:r>
            <a:r>
              <a:rPr sz="1200" b="1" spc="-55" dirty="0" smtClean="0">
                <a:effectLst>
                  <a:outerShdw blurRad="38100" dist="38100" dir="2700000" algn="tl">
                    <a:srgbClr val="000000">
                      <a:alpha val="43137"/>
                    </a:srgbClr>
                  </a:outerShdw>
                </a:effectLst>
                <a:latin typeface="Arial"/>
                <a:cs typeface="Arial"/>
              </a:rPr>
              <a:t> </a:t>
            </a:r>
            <a:r>
              <a:rPr sz="1200" b="1" spc="32" dirty="0" smtClean="0">
                <a:effectLst>
                  <a:outerShdw blurRad="38100" dist="38100" dir="2700000" algn="tl">
                    <a:srgbClr val="000000">
                      <a:alpha val="43137"/>
                    </a:srgbClr>
                  </a:outerShdw>
                </a:effectLst>
                <a:latin typeface="Arial"/>
                <a:cs typeface="Arial"/>
              </a:rPr>
              <a:t>A</a:t>
            </a:r>
            <a:endParaRPr sz="1200" b="1" dirty="0">
              <a:effectLst>
                <a:outerShdw blurRad="38100" dist="38100" dir="2700000" algn="tl">
                  <a:srgbClr val="000000">
                    <a:alpha val="43137"/>
                  </a:srgbClr>
                </a:outerShdw>
              </a:effectLst>
              <a:latin typeface="Arial"/>
              <a:cs typeface="Arial"/>
            </a:endParaRPr>
          </a:p>
          <a:p>
            <a:pPr marL="709472" marR="241287" indent="-465292">
              <a:lnSpc>
                <a:spcPts val="1491"/>
              </a:lnSpc>
            </a:pPr>
            <a:r>
              <a:rPr sz="1200" b="1" dirty="0" smtClean="0">
                <a:effectLst>
                  <a:outerShdw blurRad="38100" dist="38100" dir="2700000" algn="tl">
                    <a:srgbClr val="000000">
                      <a:alpha val="43137"/>
                    </a:srgbClr>
                  </a:outerShdw>
                </a:effectLst>
                <a:latin typeface="Arial"/>
                <a:cs typeface="Arial"/>
              </a:rPr>
              <a:t>P</a:t>
            </a:r>
            <a:r>
              <a:rPr sz="1200" b="1" spc="-129"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R</a:t>
            </a:r>
            <a:r>
              <a:rPr sz="1200" b="1" spc="-60"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O</a:t>
            </a:r>
            <a:r>
              <a:rPr sz="1200" b="1" spc="66" dirty="0" smtClean="0">
                <a:effectLst>
                  <a:outerShdw blurRad="38100" dist="38100" dir="2700000" algn="tl">
                    <a:srgbClr val="000000">
                      <a:alpha val="43137"/>
                    </a:srgbClr>
                  </a:outerShdw>
                </a:effectLst>
                <a:latin typeface="Arial"/>
                <a:cs typeface="Arial"/>
              </a:rPr>
              <a:t> </a:t>
            </a:r>
            <a:r>
              <a:rPr sz="1200" b="1" spc="238" dirty="0" smtClean="0">
                <a:effectLst>
                  <a:outerShdw blurRad="38100" dist="38100" dir="2700000" algn="tl">
                    <a:srgbClr val="000000">
                      <a:alpha val="43137"/>
                    </a:srgbClr>
                  </a:outerShdw>
                </a:effectLst>
                <a:latin typeface="Arial"/>
                <a:cs typeface="Arial"/>
              </a:rPr>
              <a:t>D</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U</a:t>
            </a:r>
            <a:r>
              <a:rPr sz="1200" b="1" spc="27"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C</a:t>
            </a:r>
            <a:r>
              <a:rPr sz="1200" b="1" spc="1"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T</a:t>
            </a:r>
            <a:r>
              <a:rPr sz="1200" b="1" spc="1" dirty="0" smtClean="0">
                <a:effectLst>
                  <a:outerShdw blurRad="38100" dist="38100" dir="2700000" algn="tl">
                    <a:srgbClr val="000000">
                      <a:alpha val="43137"/>
                    </a:srgbClr>
                  </a:outerShdw>
                </a:effectLst>
                <a:latin typeface="Arial"/>
                <a:cs typeface="Arial"/>
              </a:rPr>
              <a:t> </a:t>
            </a:r>
            <a:r>
              <a:rPr sz="1200" b="1" spc="197" dirty="0" smtClean="0">
                <a:effectLst>
                  <a:outerShdw blurRad="38100" dist="38100" dir="2700000" algn="tl">
                    <a:srgbClr val="000000">
                      <a:alpha val="43137"/>
                    </a:srgbClr>
                  </a:outerShdw>
                </a:effectLst>
                <a:latin typeface="Arial"/>
                <a:cs typeface="Arial"/>
              </a:rPr>
              <a:t>I</a:t>
            </a:r>
            <a:r>
              <a:rPr sz="1200" b="1" spc="-96"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V</a:t>
            </a:r>
            <a:r>
              <a:rPr sz="1200" b="1" spc="-6" dirty="0" smtClean="0">
                <a:effectLst>
                  <a:outerShdw blurRad="38100" dist="38100" dir="2700000" algn="tl">
                    <a:srgbClr val="000000">
                      <a:alpha val="43137"/>
                    </a:srgbClr>
                  </a:outerShdw>
                </a:effectLst>
                <a:latin typeface="Arial"/>
                <a:cs typeface="Arial"/>
              </a:rPr>
              <a:t> </a:t>
            </a:r>
            <a:r>
              <a:rPr sz="1200" b="1" spc="105" dirty="0" smtClean="0">
                <a:effectLst>
                  <a:outerShdw blurRad="38100" dist="38100" dir="2700000" algn="tl">
                    <a:srgbClr val="000000">
                      <a:alpha val="43137"/>
                    </a:srgbClr>
                  </a:outerShdw>
                </a:effectLst>
                <a:latin typeface="Arial"/>
                <a:cs typeface="Arial"/>
              </a:rPr>
              <a:t>I</a:t>
            </a:r>
            <a:r>
              <a:rPr sz="1200" b="1" spc="-4" dirty="0" smtClean="0">
                <a:effectLst>
                  <a:outerShdw blurRad="38100" dist="38100" dir="2700000" algn="tl">
                    <a:srgbClr val="000000">
                      <a:alpha val="43137"/>
                    </a:srgbClr>
                  </a:outerShdw>
                </a:effectLst>
                <a:latin typeface="Arial"/>
                <a:cs typeface="Arial"/>
              </a:rPr>
              <a:t> </a:t>
            </a:r>
            <a:r>
              <a:rPr sz="1200" b="1" spc="274" dirty="0" smtClean="0">
                <a:effectLst>
                  <a:outerShdw blurRad="38100" dist="38100" dir="2700000" algn="tl">
                    <a:srgbClr val="000000">
                      <a:alpha val="43137"/>
                    </a:srgbClr>
                  </a:outerShdw>
                </a:effectLst>
                <a:latin typeface="Arial"/>
                <a:cs typeface="Arial"/>
              </a:rPr>
              <a:t>D</a:t>
            </a:r>
            <a:r>
              <a:rPr sz="1200" b="1" spc="-132" dirty="0" smtClean="0">
                <a:effectLst>
                  <a:outerShdw blurRad="38100" dist="38100" dir="2700000" algn="tl">
                    <a:srgbClr val="000000">
                      <a:alpha val="43137"/>
                    </a:srgbClr>
                  </a:outerShdw>
                </a:effectLst>
                <a:latin typeface="Arial"/>
                <a:cs typeface="Arial"/>
              </a:rPr>
              <a:t> </a:t>
            </a:r>
            <a:r>
              <a:rPr sz="1200" b="1" dirty="0" smtClean="0">
                <a:effectLst>
                  <a:outerShdw blurRad="38100" dist="38100" dir="2700000" algn="tl">
                    <a:srgbClr val="000000">
                      <a:alpha val="43137"/>
                    </a:srgbClr>
                  </a:outerShdw>
                </a:effectLst>
                <a:latin typeface="Arial"/>
                <a:cs typeface="Arial"/>
              </a:rPr>
              <a:t>A</a:t>
            </a:r>
            <a:r>
              <a:rPr sz="1200" b="1" spc="-63" dirty="0" smtClean="0">
                <a:effectLst>
                  <a:outerShdw blurRad="38100" dist="38100" dir="2700000" algn="tl">
                    <a:srgbClr val="000000">
                      <a:alpha val="43137"/>
                    </a:srgbClr>
                  </a:outerShdw>
                </a:effectLst>
                <a:latin typeface="Arial"/>
                <a:cs typeface="Arial"/>
              </a:rPr>
              <a:t> </a:t>
            </a:r>
            <a:r>
              <a:rPr sz="1200" b="1" spc="238" dirty="0" smtClean="0">
                <a:effectLst>
                  <a:outerShdw blurRad="38100" dist="38100" dir="2700000" algn="tl">
                    <a:srgbClr val="000000">
                      <a:alpha val="43137"/>
                    </a:srgbClr>
                  </a:outerShdw>
                </a:effectLst>
                <a:latin typeface="Arial"/>
                <a:cs typeface="Arial"/>
              </a:rPr>
              <a:t>D</a:t>
            </a:r>
            <a:r>
              <a:rPr sz="1200" b="1" spc="92" dirty="0" smtClean="0">
                <a:effectLst>
                  <a:outerShdw blurRad="38100" dist="38100" dir="2700000" algn="tl">
                    <a:srgbClr val="000000">
                      <a:alpha val="43137"/>
                    </a:srgbClr>
                  </a:outerShdw>
                </a:effectLst>
                <a:latin typeface="Arial"/>
                <a:cs typeface="Arial"/>
              </a:rPr>
              <a:t> </a:t>
            </a:r>
            <a:r>
              <a:rPr sz="1200" b="1" spc="303" dirty="0" smtClean="0">
                <a:effectLst>
                  <a:outerShdw blurRad="38100" dist="38100" dir="2700000" algn="tl">
                    <a:srgbClr val="000000">
                      <a:alpha val="43137"/>
                    </a:srgbClr>
                  </a:outerShdw>
                </a:effectLst>
                <a:latin typeface="Arial"/>
                <a:cs typeface="Arial"/>
              </a:rPr>
              <a:t>LABORA</a:t>
            </a:r>
            <a:r>
              <a:rPr sz="1200" b="1" spc="47" dirty="0" smtClean="0">
                <a:effectLst>
                  <a:outerShdw blurRad="38100" dist="38100" dir="2700000" algn="tl">
                    <a:srgbClr val="000000">
                      <a:alpha val="43137"/>
                    </a:srgbClr>
                  </a:outerShdw>
                </a:effectLst>
                <a:latin typeface="Arial"/>
                <a:cs typeface="Arial"/>
              </a:rPr>
              <a:t>L</a:t>
            </a:r>
            <a:r>
              <a:rPr sz="1200" b="1" spc="-96" dirty="0" smtClean="0">
                <a:effectLst>
                  <a:outerShdw blurRad="38100" dist="38100" dir="2700000" algn="tl">
                    <a:srgbClr val="000000">
                      <a:alpha val="43137"/>
                    </a:srgbClr>
                  </a:outerShdw>
                </a:effectLst>
                <a:latin typeface="Arial"/>
                <a:cs typeface="Arial"/>
              </a:rPr>
              <a:t> </a:t>
            </a:r>
            <a:endParaRPr sz="1200" b="1" dirty="0">
              <a:effectLst>
                <a:outerShdw blurRad="38100" dist="38100" dir="2700000" algn="tl">
                  <a:srgbClr val="000000">
                    <a:alpha val="43137"/>
                  </a:srgbClr>
                </a:outerShdw>
              </a:effectLst>
              <a:latin typeface="Arial"/>
              <a:cs typeface="Arial"/>
            </a:endParaRPr>
          </a:p>
        </p:txBody>
      </p:sp>
      <p:sp>
        <p:nvSpPr>
          <p:cNvPr id="22" name="object 22"/>
          <p:cNvSpPr txBox="1"/>
          <p:nvPr/>
        </p:nvSpPr>
        <p:spPr>
          <a:xfrm>
            <a:off x="3276600" y="1905000"/>
            <a:ext cx="2595506" cy="305032"/>
          </a:xfrm>
          <a:prstGeom prst="rect">
            <a:avLst/>
          </a:prstGeom>
        </p:spPr>
        <p:txBody>
          <a:bodyPr vert="horz" wrap="square" lIns="0" tIns="0" rIns="0" bIns="0" rtlCol="0">
            <a:noAutofit/>
          </a:bodyPr>
          <a:lstStyle/>
          <a:p>
            <a:pPr>
              <a:lnSpc>
                <a:spcPts val="916"/>
              </a:lnSpc>
            </a:pPr>
            <a:r>
              <a:rPr sz="1100" dirty="0" smtClean="0">
                <a:latin typeface="Arial"/>
                <a:cs typeface="Arial"/>
              </a:rPr>
              <a:t>El</a:t>
            </a:r>
            <a:r>
              <a:rPr sz="1100" spc="117" dirty="0" smtClean="0">
                <a:latin typeface="Arial"/>
                <a:cs typeface="Arial"/>
              </a:rPr>
              <a:t> </a:t>
            </a:r>
            <a:r>
              <a:rPr sz="1100" dirty="0" smtClean="0">
                <a:latin typeface="Arial"/>
                <a:cs typeface="Arial"/>
              </a:rPr>
              <a:t>SIG</a:t>
            </a:r>
            <a:r>
              <a:rPr sz="1100" spc="8" dirty="0" smtClean="0">
                <a:latin typeface="Arial"/>
                <a:cs typeface="Arial"/>
              </a:rPr>
              <a:t>P</a:t>
            </a:r>
            <a:r>
              <a:rPr sz="1100" spc="-17" dirty="0" smtClean="0">
                <a:latin typeface="Arial"/>
                <a:cs typeface="Arial"/>
              </a:rPr>
              <a:t>R</a:t>
            </a:r>
            <a:r>
              <a:rPr sz="1100" dirty="0" smtClean="0">
                <a:latin typeface="Arial"/>
                <a:cs typeface="Arial"/>
              </a:rPr>
              <a:t>OL,</a:t>
            </a:r>
            <a:r>
              <a:rPr sz="1100" spc="25" dirty="0" smtClean="0">
                <a:latin typeface="Arial"/>
                <a:cs typeface="Arial"/>
              </a:rPr>
              <a:t> </a:t>
            </a:r>
            <a:r>
              <a:rPr sz="1100" spc="-94" dirty="0" smtClean="0">
                <a:latin typeface="Arial"/>
                <a:cs typeface="Arial"/>
              </a:rPr>
              <a:t>se</a:t>
            </a:r>
            <a:r>
              <a:rPr sz="1100" spc="-39" dirty="0" smtClean="0">
                <a:latin typeface="Arial"/>
                <a:cs typeface="Arial"/>
              </a:rPr>
              <a:t> </a:t>
            </a:r>
            <a:r>
              <a:rPr sz="1100" spc="-99" dirty="0" smtClean="0">
                <a:latin typeface="Arial"/>
                <a:cs typeface="Arial"/>
              </a:rPr>
              <a:t>puede</a:t>
            </a:r>
            <a:r>
              <a:rPr sz="1100" spc="148" dirty="0" smtClean="0">
                <a:latin typeface="Arial"/>
                <a:cs typeface="Arial"/>
              </a:rPr>
              <a:t> </a:t>
            </a:r>
            <a:r>
              <a:rPr sz="1100" spc="-69" dirty="0" smtClean="0">
                <a:latin typeface="Arial"/>
                <a:cs typeface="Arial"/>
              </a:rPr>
              <a:t>apli</a:t>
            </a:r>
            <a:r>
              <a:rPr sz="1100" spc="-82" dirty="0" smtClean="0">
                <a:latin typeface="Arial"/>
                <a:cs typeface="Arial"/>
              </a:rPr>
              <a:t>c</a:t>
            </a:r>
            <a:r>
              <a:rPr sz="1100" spc="-79" dirty="0" smtClean="0">
                <a:latin typeface="Arial"/>
                <a:cs typeface="Arial"/>
              </a:rPr>
              <a:t>ar</a:t>
            </a:r>
            <a:r>
              <a:rPr sz="1100" spc="-49" dirty="0" smtClean="0">
                <a:latin typeface="Arial"/>
                <a:cs typeface="Arial"/>
              </a:rPr>
              <a:t> </a:t>
            </a:r>
            <a:r>
              <a:rPr sz="1100" spc="21" dirty="0" smtClean="0">
                <a:latin typeface="Arial"/>
                <a:cs typeface="Arial"/>
              </a:rPr>
              <a:t> </a:t>
            </a:r>
            <a:r>
              <a:rPr sz="1100" dirty="0" smtClean="0">
                <a:latin typeface="Arial"/>
                <a:cs typeface="Arial"/>
              </a:rPr>
              <a:t>en</a:t>
            </a:r>
            <a:r>
              <a:rPr sz="1100" spc="-102" dirty="0" smtClean="0">
                <a:latin typeface="Arial"/>
                <a:cs typeface="Arial"/>
              </a:rPr>
              <a:t> </a:t>
            </a:r>
            <a:r>
              <a:rPr sz="1100" dirty="0" smtClean="0">
                <a:latin typeface="Arial"/>
                <a:cs typeface="Arial"/>
              </a:rPr>
              <a:t>todo</a:t>
            </a:r>
            <a:r>
              <a:rPr sz="1100" spc="-61" dirty="0" smtClean="0">
                <a:latin typeface="Arial"/>
                <a:cs typeface="Arial"/>
              </a:rPr>
              <a:t> </a:t>
            </a:r>
            <a:r>
              <a:rPr sz="1100" dirty="0" smtClean="0">
                <a:latin typeface="Arial"/>
                <a:cs typeface="Arial"/>
              </a:rPr>
              <a:t>tipo</a:t>
            </a:r>
            <a:r>
              <a:rPr sz="1100" spc="44" dirty="0" smtClean="0">
                <a:latin typeface="Arial"/>
                <a:cs typeface="Arial"/>
              </a:rPr>
              <a:t> </a:t>
            </a:r>
            <a:r>
              <a:rPr sz="1100" dirty="0" smtClean="0">
                <a:latin typeface="Arial"/>
                <a:cs typeface="Arial"/>
              </a:rPr>
              <a:t>de</a:t>
            </a:r>
            <a:endParaRPr sz="1100" dirty="0">
              <a:latin typeface="Arial"/>
              <a:cs typeface="Arial"/>
            </a:endParaRPr>
          </a:p>
          <a:p>
            <a:pPr marR="35183">
              <a:spcBef>
                <a:spcPts val="140"/>
              </a:spcBef>
            </a:pPr>
            <a:r>
              <a:rPr sz="1100" spc="-123" dirty="0" smtClean="0">
                <a:latin typeface="Arial"/>
                <a:cs typeface="Arial"/>
              </a:rPr>
              <a:t>emp</a:t>
            </a:r>
            <a:r>
              <a:rPr sz="1100" spc="-69" dirty="0" smtClean="0">
                <a:latin typeface="Arial"/>
                <a:cs typeface="Arial"/>
              </a:rPr>
              <a:t>r</a:t>
            </a:r>
            <a:r>
              <a:rPr sz="1100" spc="-99" dirty="0" smtClean="0">
                <a:latin typeface="Arial"/>
                <a:cs typeface="Arial"/>
              </a:rPr>
              <a:t>esas</a:t>
            </a:r>
            <a:r>
              <a:rPr sz="1100" spc="10" dirty="0" smtClean="0">
                <a:latin typeface="Arial"/>
                <a:cs typeface="Arial"/>
              </a:rPr>
              <a:t> </a:t>
            </a:r>
            <a:r>
              <a:rPr sz="1100" dirty="0" smtClean="0">
                <a:latin typeface="Arial"/>
                <a:cs typeface="Arial"/>
              </a:rPr>
              <a:t>u</a:t>
            </a:r>
            <a:r>
              <a:rPr sz="1100" spc="-78" dirty="0" smtClean="0">
                <a:latin typeface="Arial"/>
                <a:cs typeface="Arial"/>
              </a:rPr>
              <a:t> </a:t>
            </a:r>
            <a:r>
              <a:rPr sz="1100" spc="-44" dirty="0" smtClean="0">
                <a:latin typeface="Arial"/>
                <a:cs typeface="Arial"/>
              </a:rPr>
              <a:t>organi</a:t>
            </a:r>
            <a:r>
              <a:rPr sz="1100" spc="-38" dirty="0" smtClean="0">
                <a:latin typeface="Arial"/>
                <a:cs typeface="Arial"/>
              </a:rPr>
              <a:t>z</a:t>
            </a:r>
            <a:r>
              <a:rPr sz="1100" spc="-145" dirty="0" smtClean="0">
                <a:latin typeface="Arial"/>
                <a:cs typeface="Arial"/>
              </a:rPr>
              <a:t>a</a:t>
            </a:r>
            <a:r>
              <a:rPr sz="1100" spc="-30" dirty="0" smtClean="0">
                <a:latin typeface="Arial"/>
                <a:cs typeface="Arial"/>
              </a:rPr>
              <a:t>ci</a:t>
            </a:r>
            <a:r>
              <a:rPr sz="1100" spc="-51" dirty="0" smtClean="0">
                <a:latin typeface="Arial"/>
                <a:cs typeface="Arial"/>
              </a:rPr>
              <a:t>o</a:t>
            </a:r>
            <a:r>
              <a:rPr sz="1100" spc="-89" dirty="0" smtClean="0">
                <a:latin typeface="Arial"/>
                <a:cs typeface="Arial"/>
              </a:rPr>
              <a:t>nes.</a:t>
            </a:r>
            <a:endParaRPr sz="1100" dirty="0">
              <a:latin typeface="Arial"/>
              <a:cs typeface="Arial"/>
            </a:endParaRPr>
          </a:p>
        </p:txBody>
      </p:sp>
      <p:sp>
        <p:nvSpPr>
          <p:cNvPr id="24" name="object 24"/>
          <p:cNvSpPr txBox="1"/>
          <p:nvPr/>
        </p:nvSpPr>
        <p:spPr>
          <a:xfrm>
            <a:off x="228600" y="2590800"/>
            <a:ext cx="2514600" cy="304800"/>
          </a:xfrm>
          <a:prstGeom prst="rect">
            <a:avLst/>
          </a:prstGeom>
        </p:spPr>
        <p:txBody>
          <a:bodyPr vert="horz" wrap="square" lIns="0" tIns="0" rIns="0" bIns="0" rtlCol="0">
            <a:noAutofit/>
          </a:bodyPr>
          <a:lstStyle/>
          <a:p>
            <a:pPr>
              <a:lnSpc>
                <a:spcPts val="916"/>
              </a:lnSpc>
            </a:pPr>
            <a:r>
              <a:rPr sz="1100" spc="119" dirty="0" smtClean="0">
                <a:latin typeface="Arial"/>
                <a:cs typeface="Arial"/>
              </a:rPr>
              <a:t>L</a:t>
            </a:r>
            <a:r>
              <a:rPr sz="1100" spc="-140" dirty="0" smtClean="0">
                <a:latin typeface="Arial"/>
                <a:cs typeface="Arial"/>
              </a:rPr>
              <a:t>a</a:t>
            </a:r>
            <a:r>
              <a:rPr sz="1100" spc="144" dirty="0" smtClean="0">
                <a:latin typeface="Arial"/>
                <a:cs typeface="Arial"/>
              </a:rPr>
              <a:t> </a:t>
            </a:r>
            <a:r>
              <a:rPr sz="1100" spc="-109" dirty="0" smtClean="0">
                <a:latin typeface="Arial"/>
                <a:cs typeface="Arial"/>
              </a:rPr>
              <a:t>emp</a:t>
            </a:r>
            <a:r>
              <a:rPr sz="1100" spc="-63" dirty="0" smtClean="0">
                <a:latin typeface="Arial"/>
                <a:cs typeface="Arial"/>
              </a:rPr>
              <a:t>r</a:t>
            </a:r>
            <a:r>
              <a:rPr sz="1100" spc="-90" dirty="0" smtClean="0">
                <a:latin typeface="Arial"/>
                <a:cs typeface="Arial"/>
              </a:rPr>
              <a:t>esa</a:t>
            </a:r>
            <a:r>
              <a:rPr sz="1100" spc="158" dirty="0" smtClean="0">
                <a:latin typeface="Arial"/>
                <a:cs typeface="Arial"/>
              </a:rPr>
              <a:t> </a:t>
            </a:r>
            <a:r>
              <a:rPr sz="1100" spc="-73" dirty="0" smtClean="0">
                <a:latin typeface="Arial"/>
                <a:cs typeface="Arial"/>
              </a:rPr>
              <a:t>selecci</a:t>
            </a:r>
            <a:r>
              <a:rPr sz="1100" spc="-96" dirty="0" smtClean="0">
                <a:latin typeface="Arial"/>
                <a:cs typeface="Arial"/>
              </a:rPr>
              <a:t>o</a:t>
            </a:r>
            <a:r>
              <a:rPr sz="1100" spc="-93" dirty="0" smtClean="0">
                <a:latin typeface="Arial"/>
                <a:cs typeface="Arial"/>
              </a:rPr>
              <a:t>na</a:t>
            </a:r>
            <a:r>
              <a:rPr sz="1100" spc="167" dirty="0" smtClean="0">
                <a:latin typeface="Arial"/>
                <a:cs typeface="Arial"/>
              </a:rPr>
              <a:t> </a:t>
            </a:r>
            <a:r>
              <a:rPr sz="1100" dirty="0" smtClean="0">
                <a:latin typeface="Arial"/>
                <a:cs typeface="Arial"/>
              </a:rPr>
              <a:t>al</a:t>
            </a:r>
            <a:r>
              <a:rPr sz="1100" spc="38" dirty="0" smtClean="0">
                <a:latin typeface="Arial"/>
                <a:cs typeface="Arial"/>
              </a:rPr>
              <a:t> </a:t>
            </a:r>
            <a:r>
              <a:rPr sz="1100" dirty="0" smtClean="0">
                <a:latin typeface="Arial"/>
                <a:cs typeface="Arial"/>
              </a:rPr>
              <a:t>C</a:t>
            </a:r>
            <a:r>
              <a:rPr sz="1100" spc="-4" dirty="0" smtClean="0">
                <a:latin typeface="Arial"/>
                <a:cs typeface="Arial"/>
              </a:rPr>
              <a:t>o</a:t>
            </a:r>
            <a:r>
              <a:rPr sz="1100" dirty="0" smtClean="0">
                <a:latin typeface="Arial"/>
                <a:cs typeface="Arial"/>
              </a:rPr>
              <a:t>nsultor</a:t>
            </a:r>
            <a:r>
              <a:rPr sz="1100" spc="-117" dirty="0" smtClean="0">
                <a:latin typeface="Arial"/>
                <a:cs typeface="Arial"/>
              </a:rPr>
              <a:t> </a:t>
            </a:r>
            <a:r>
              <a:rPr sz="1100" spc="-53" dirty="0" smtClean="0">
                <a:latin typeface="Arial"/>
                <a:cs typeface="Arial"/>
              </a:rPr>
              <a:t>mediante</a:t>
            </a:r>
            <a:endParaRPr sz="1100" dirty="0">
              <a:latin typeface="Arial"/>
              <a:cs typeface="Arial"/>
            </a:endParaRPr>
          </a:p>
          <a:p>
            <a:pPr marR="35183">
              <a:spcBef>
                <a:spcPts val="140"/>
              </a:spcBef>
            </a:pPr>
            <a:r>
              <a:rPr sz="1100" spc="-69" dirty="0" smtClean="0">
                <a:latin typeface="Arial"/>
                <a:cs typeface="Arial"/>
              </a:rPr>
              <a:t>una</a:t>
            </a:r>
            <a:r>
              <a:rPr sz="1100" spc="-43" dirty="0" smtClean="0">
                <a:latin typeface="Arial"/>
                <a:cs typeface="Arial"/>
              </a:rPr>
              <a:t> </a:t>
            </a:r>
            <a:r>
              <a:rPr sz="1100" spc="-52" dirty="0" smtClean="0">
                <a:latin typeface="Arial"/>
                <a:cs typeface="Arial"/>
              </a:rPr>
              <a:t>te</a:t>
            </a:r>
            <a:r>
              <a:rPr sz="1100" spc="-38" dirty="0" smtClean="0">
                <a:latin typeface="Arial"/>
                <a:cs typeface="Arial"/>
              </a:rPr>
              <a:t>r</a:t>
            </a:r>
            <a:r>
              <a:rPr sz="1100" spc="-69" dirty="0" smtClean="0">
                <a:latin typeface="Arial"/>
                <a:cs typeface="Arial"/>
              </a:rPr>
              <a:t>na</a:t>
            </a:r>
            <a:r>
              <a:rPr sz="1100" spc="11" dirty="0" smtClean="0">
                <a:latin typeface="Arial"/>
                <a:cs typeface="Arial"/>
              </a:rPr>
              <a:t> </a:t>
            </a:r>
            <a:r>
              <a:rPr sz="1100" spc="-69" dirty="0" smtClean="0">
                <a:latin typeface="Arial"/>
                <a:cs typeface="Arial"/>
              </a:rPr>
              <a:t>de</a:t>
            </a:r>
            <a:r>
              <a:rPr sz="1100" spc="-60" dirty="0" smtClean="0">
                <a:latin typeface="Arial"/>
                <a:cs typeface="Arial"/>
              </a:rPr>
              <a:t> </a:t>
            </a:r>
            <a:r>
              <a:rPr sz="1100" spc="-62" dirty="0" smtClean="0">
                <a:latin typeface="Arial"/>
                <a:cs typeface="Arial"/>
              </a:rPr>
              <a:t>c</a:t>
            </a:r>
            <a:r>
              <a:rPr sz="1100" spc="-74" dirty="0" smtClean="0">
                <a:latin typeface="Arial"/>
                <a:cs typeface="Arial"/>
              </a:rPr>
              <a:t>o</a:t>
            </a:r>
            <a:r>
              <a:rPr sz="1100" spc="-55" dirty="0" smtClean="0">
                <a:latin typeface="Arial"/>
                <a:cs typeface="Arial"/>
              </a:rPr>
              <a:t>nsulto</a:t>
            </a:r>
            <a:r>
              <a:rPr sz="1100" spc="-49" dirty="0" smtClean="0">
                <a:latin typeface="Arial"/>
                <a:cs typeface="Arial"/>
              </a:rPr>
              <a:t>r</a:t>
            </a:r>
            <a:r>
              <a:rPr sz="1100" spc="-66" dirty="0" smtClean="0">
                <a:latin typeface="Arial"/>
                <a:cs typeface="Arial"/>
              </a:rPr>
              <a:t>es</a:t>
            </a:r>
            <a:r>
              <a:rPr sz="1100" spc="-47" dirty="0" smtClean="0">
                <a:latin typeface="Arial"/>
                <a:cs typeface="Arial"/>
              </a:rPr>
              <a:t> </a:t>
            </a:r>
            <a:r>
              <a:rPr sz="1100" spc="-52" dirty="0" smtClean="0">
                <a:latin typeface="Arial"/>
                <a:cs typeface="Arial"/>
              </a:rPr>
              <a:t>valid</a:t>
            </a:r>
            <a:r>
              <a:rPr sz="1100" spc="-74" dirty="0" smtClean="0">
                <a:latin typeface="Arial"/>
                <a:cs typeface="Arial"/>
              </a:rPr>
              <a:t>a</a:t>
            </a:r>
            <a:r>
              <a:rPr sz="1100" spc="-68" dirty="0" smtClean="0">
                <a:latin typeface="Arial"/>
                <a:cs typeface="Arial"/>
              </a:rPr>
              <a:t>dos</a:t>
            </a:r>
            <a:r>
              <a:rPr sz="1100" spc="-50" dirty="0" smtClean="0">
                <a:latin typeface="Arial"/>
                <a:cs typeface="Arial"/>
              </a:rPr>
              <a:t> </a:t>
            </a:r>
            <a:r>
              <a:rPr sz="1100" spc="-60" dirty="0" smtClean="0">
                <a:latin typeface="Arial"/>
                <a:cs typeface="Arial"/>
              </a:rPr>
              <a:t>por</a:t>
            </a:r>
            <a:r>
              <a:rPr sz="1100" spc="49" dirty="0" smtClean="0">
                <a:latin typeface="Arial"/>
                <a:cs typeface="Arial"/>
              </a:rPr>
              <a:t> </a:t>
            </a:r>
            <a:r>
              <a:rPr sz="1100" dirty="0" smtClean="0">
                <a:latin typeface="Arial"/>
                <a:cs typeface="Arial"/>
              </a:rPr>
              <a:t>S</a:t>
            </a:r>
            <a:r>
              <a:rPr sz="1100" spc="8" dirty="0" smtClean="0">
                <a:latin typeface="Arial"/>
                <a:cs typeface="Arial"/>
              </a:rPr>
              <a:t>T</a:t>
            </a:r>
            <a:r>
              <a:rPr sz="1100" dirty="0" smtClean="0">
                <a:latin typeface="Arial"/>
                <a:cs typeface="Arial"/>
              </a:rPr>
              <a:t>P</a:t>
            </a:r>
            <a:r>
              <a:rPr sz="1100" spc="-30" dirty="0" smtClean="0">
                <a:latin typeface="Arial"/>
                <a:cs typeface="Arial"/>
              </a:rPr>
              <a:t>S</a:t>
            </a:r>
            <a:r>
              <a:rPr sz="1100" dirty="0" smtClean="0">
                <a:latin typeface="Arial"/>
                <a:cs typeface="Arial"/>
              </a:rPr>
              <a:t>.</a:t>
            </a:r>
            <a:endParaRPr sz="1100" dirty="0">
              <a:latin typeface="Arial"/>
              <a:cs typeface="Arial"/>
            </a:endParaRPr>
          </a:p>
        </p:txBody>
      </p:sp>
      <p:sp>
        <p:nvSpPr>
          <p:cNvPr id="25" name="object 25"/>
          <p:cNvSpPr txBox="1"/>
          <p:nvPr/>
        </p:nvSpPr>
        <p:spPr>
          <a:xfrm>
            <a:off x="228600" y="3200400"/>
            <a:ext cx="2508644" cy="673866"/>
          </a:xfrm>
          <a:prstGeom prst="rect">
            <a:avLst/>
          </a:prstGeom>
        </p:spPr>
        <p:txBody>
          <a:bodyPr vert="horz" wrap="square" lIns="0" tIns="0" rIns="0" bIns="0" rtlCol="0">
            <a:noAutofit/>
          </a:bodyPr>
          <a:lstStyle/>
          <a:p>
            <a:pPr algn="just">
              <a:lnSpc>
                <a:spcPts val="916"/>
              </a:lnSpc>
            </a:pPr>
            <a:r>
              <a:rPr sz="1050" spc="-89" dirty="0" smtClean="0">
                <a:latin typeface="Arial"/>
                <a:cs typeface="Arial"/>
              </a:rPr>
              <a:t>Una</a:t>
            </a:r>
            <a:r>
              <a:rPr sz="1050" spc="98" dirty="0" smtClean="0">
                <a:latin typeface="Arial"/>
                <a:cs typeface="Arial"/>
              </a:rPr>
              <a:t> </a:t>
            </a:r>
            <a:r>
              <a:rPr sz="1050" spc="-77" dirty="0" smtClean="0">
                <a:latin typeface="Arial"/>
                <a:cs typeface="Arial"/>
              </a:rPr>
              <a:t>v</a:t>
            </a:r>
            <a:r>
              <a:rPr sz="1050" spc="-78" dirty="0" smtClean="0">
                <a:latin typeface="Arial"/>
                <a:cs typeface="Arial"/>
              </a:rPr>
              <a:t>e</a:t>
            </a:r>
            <a:r>
              <a:rPr sz="1050" spc="-73" dirty="0" smtClean="0">
                <a:latin typeface="Arial"/>
                <a:cs typeface="Arial"/>
              </a:rPr>
              <a:t>z</a:t>
            </a:r>
            <a:r>
              <a:rPr sz="1050" spc="-75" dirty="0" smtClean="0">
                <a:latin typeface="Arial"/>
                <a:cs typeface="Arial"/>
              </a:rPr>
              <a:t> </a:t>
            </a:r>
            <a:r>
              <a:rPr sz="1050" spc="-82" dirty="0" smtClean="0">
                <a:latin typeface="Arial"/>
                <a:cs typeface="Arial"/>
              </a:rPr>
              <a:t>que</a:t>
            </a:r>
            <a:r>
              <a:rPr sz="1050" spc="-17" dirty="0" smtClean="0">
                <a:latin typeface="Arial"/>
                <a:cs typeface="Arial"/>
              </a:rPr>
              <a:t> </a:t>
            </a:r>
            <a:r>
              <a:rPr sz="1050" spc="-57" dirty="0" smtClean="0">
                <a:latin typeface="Arial"/>
                <a:cs typeface="Arial"/>
              </a:rPr>
              <a:t>la</a:t>
            </a:r>
            <a:r>
              <a:rPr sz="1050" spc="-9" dirty="0" smtClean="0">
                <a:latin typeface="Arial"/>
                <a:cs typeface="Arial"/>
              </a:rPr>
              <a:t> </a:t>
            </a:r>
            <a:r>
              <a:rPr sz="1050" spc="-95" dirty="0" smtClean="0">
                <a:latin typeface="Arial"/>
                <a:cs typeface="Arial"/>
              </a:rPr>
              <a:t>emp</a:t>
            </a:r>
            <a:r>
              <a:rPr sz="1050" spc="-56" dirty="0" smtClean="0">
                <a:latin typeface="Arial"/>
                <a:cs typeface="Arial"/>
              </a:rPr>
              <a:t>r</a:t>
            </a:r>
            <a:r>
              <a:rPr sz="1050" spc="-79" dirty="0" smtClean="0">
                <a:latin typeface="Arial"/>
                <a:cs typeface="Arial"/>
              </a:rPr>
              <a:t>esa</a:t>
            </a:r>
            <a:r>
              <a:rPr sz="1050" spc="-85" dirty="0" smtClean="0">
                <a:latin typeface="Arial"/>
                <a:cs typeface="Arial"/>
              </a:rPr>
              <a:t> </a:t>
            </a:r>
            <a:r>
              <a:rPr sz="1050" spc="-82" dirty="0" smtClean="0">
                <a:latin typeface="Arial"/>
                <a:cs typeface="Arial"/>
              </a:rPr>
              <a:t>ha</a:t>
            </a:r>
            <a:r>
              <a:rPr sz="1050" spc="-17" dirty="0" smtClean="0">
                <a:latin typeface="Arial"/>
                <a:cs typeface="Arial"/>
              </a:rPr>
              <a:t> </a:t>
            </a:r>
            <a:r>
              <a:rPr sz="1050" spc="-68" dirty="0" smtClean="0">
                <a:latin typeface="Arial"/>
                <a:cs typeface="Arial"/>
              </a:rPr>
              <a:t>elegido</a:t>
            </a:r>
            <a:r>
              <a:rPr sz="1050" spc="83" dirty="0" smtClean="0">
                <a:latin typeface="Arial"/>
                <a:cs typeface="Arial"/>
              </a:rPr>
              <a:t> </a:t>
            </a:r>
            <a:r>
              <a:rPr sz="1050" spc="-57" dirty="0" smtClean="0">
                <a:latin typeface="Arial"/>
                <a:cs typeface="Arial"/>
              </a:rPr>
              <a:t>al</a:t>
            </a:r>
            <a:r>
              <a:rPr sz="1050" spc="-9" dirty="0" smtClean="0">
                <a:latin typeface="Arial"/>
                <a:cs typeface="Arial"/>
              </a:rPr>
              <a:t> </a:t>
            </a:r>
            <a:r>
              <a:rPr sz="1050" spc="-73" dirty="0" smtClean="0">
                <a:latin typeface="Arial"/>
                <a:cs typeface="Arial"/>
              </a:rPr>
              <a:t>c</a:t>
            </a:r>
            <a:r>
              <a:rPr sz="1050" spc="-86" dirty="0" smtClean="0">
                <a:latin typeface="Arial"/>
                <a:cs typeface="Arial"/>
              </a:rPr>
              <a:t>o</a:t>
            </a:r>
            <a:r>
              <a:rPr sz="1050" spc="-32" dirty="0" smtClean="0">
                <a:latin typeface="Arial"/>
                <a:cs typeface="Arial"/>
              </a:rPr>
              <a:t>nsulto</a:t>
            </a:r>
            <a:r>
              <a:rPr sz="1050" spc="-85" dirty="0" smtClean="0">
                <a:latin typeface="Arial"/>
                <a:cs typeface="Arial"/>
              </a:rPr>
              <a:t>r</a:t>
            </a:r>
            <a:r>
              <a:rPr sz="1050" spc="-25" dirty="0" smtClean="0">
                <a:latin typeface="Arial"/>
                <a:cs typeface="Arial"/>
              </a:rPr>
              <a:t>,</a:t>
            </a:r>
            <a:endParaRPr sz="1050" dirty="0">
              <a:latin typeface="Arial"/>
              <a:cs typeface="Arial"/>
            </a:endParaRPr>
          </a:p>
          <a:p>
            <a:pPr algn="just">
              <a:lnSpc>
                <a:spcPct val="111100"/>
              </a:lnSpc>
            </a:pPr>
            <a:r>
              <a:rPr sz="1050" spc="-144" dirty="0" smtClean="0">
                <a:latin typeface="Arial"/>
                <a:cs typeface="Arial"/>
              </a:rPr>
              <a:t>se</a:t>
            </a:r>
            <a:r>
              <a:rPr sz="1050" spc="8" dirty="0" smtClean="0">
                <a:latin typeface="Arial"/>
                <a:cs typeface="Arial"/>
              </a:rPr>
              <a:t> </a:t>
            </a:r>
            <a:r>
              <a:rPr sz="1050" dirty="0" smtClean="0">
                <a:latin typeface="Arial"/>
                <a:cs typeface="Arial"/>
              </a:rPr>
              <a:t>fi</a:t>
            </a:r>
            <a:r>
              <a:rPr sz="1050" spc="4" dirty="0" smtClean="0">
                <a:latin typeface="Arial"/>
                <a:cs typeface="Arial"/>
              </a:rPr>
              <a:t>r</a:t>
            </a:r>
            <a:r>
              <a:rPr sz="1050" dirty="0" smtClean="0">
                <a:latin typeface="Arial"/>
                <a:cs typeface="Arial"/>
              </a:rPr>
              <a:t>ma</a:t>
            </a:r>
            <a:r>
              <a:rPr sz="1050" spc="-114" dirty="0" smtClean="0">
                <a:latin typeface="Arial"/>
                <a:cs typeface="Arial"/>
              </a:rPr>
              <a:t> </a:t>
            </a:r>
            <a:r>
              <a:rPr sz="1050" dirty="0" smtClean="0">
                <a:latin typeface="Arial"/>
                <a:cs typeface="Arial"/>
              </a:rPr>
              <a:t>la</a:t>
            </a:r>
            <a:r>
              <a:rPr sz="1050" spc="-97" dirty="0" smtClean="0">
                <a:latin typeface="Arial"/>
                <a:cs typeface="Arial"/>
              </a:rPr>
              <a:t> </a:t>
            </a:r>
            <a:r>
              <a:rPr sz="1050" spc="-54" dirty="0" smtClean="0">
                <a:latin typeface="Arial"/>
                <a:cs typeface="Arial"/>
              </a:rPr>
              <a:t>S</a:t>
            </a:r>
            <a:r>
              <a:rPr sz="1050" spc="-40" dirty="0" smtClean="0">
                <a:latin typeface="Arial"/>
                <a:cs typeface="Arial"/>
              </a:rPr>
              <a:t>olicitud</a:t>
            </a:r>
            <a:r>
              <a:rPr sz="1050" spc="183" dirty="0" smtClean="0">
                <a:latin typeface="Arial"/>
                <a:cs typeface="Arial"/>
              </a:rPr>
              <a:t> </a:t>
            </a:r>
            <a:r>
              <a:rPr sz="1050" spc="-58" dirty="0" smtClean="0">
                <a:latin typeface="Arial"/>
                <a:cs typeface="Arial"/>
              </a:rPr>
              <a:t>de</a:t>
            </a:r>
            <a:r>
              <a:rPr sz="1050" spc="-49" dirty="0" smtClean="0">
                <a:latin typeface="Arial"/>
                <a:cs typeface="Arial"/>
              </a:rPr>
              <a:t> </a:t>
            </a:r>
            <a:r>
              <a:rPr sz="1050" spc="-44" dirty="0" smtClean="0">
                <a:latin typeface="Arial"/>
                <a:cs typeface="Arial"/>
              </a:rPr>
              <a:t>Inte</a:t>
            </a:r>
            <a:r>
              <a:rPr sz="1050" dirty="0" smtClean="0">
                <a:latin typeface="Arial"/>
                <a:cs typeface="Arial"/>
              </a:rPr>
              <a:t>r</a:t>
            </a:r>
            <a:r>
              <a:rPr sz="1050" spc="-56" dirty="0" smtClean="0">
                <a:latin typeface="Arial"/>
                <a:cs typeface="Arial"/>
              </a:rPr>
              <a:t>v</a:t>
            </a:r>
            <a:r>
              <a:rPr sz="1050" spc="-47" dirty="0" smtClean="0">
                <a:latin typeface="Arial"/>
                <a:cs typeface="Arial"/>
              </a:rPr>
              <a:t>enci</a:t>
            </a:r>
            <a:r>
              <a:rPr sz="1050" spc="-62" dirty="0" smtClean="0">
                <a:latin typeface="Arial"/>
                <a:cs typeface="Arial"/>
              </a:rPr>
              <a:t>ó</a:t>
            </a:r>
            <a:r>
              <a:rPr sz="1050" spc="-58" dirty="0" smtClean="0">
                <a:latin typeface="Arial"/>
                <a:cs typeface="Arial"/>
              </a:rPr>
              <a:t>n</a:t>
            </a:r>
            <a:r>
              <a:rPr sz="1050" spc="184" dirty="0" smtClean="0">
                <a:latin typeface="Arial"/>
                <a:cs typeface="Arial"/>
              </a:rPr>
              <a:t> </a:t>
            </a:r>
            <a:r>
              <a:rPr sz="1050" dirty="0" smtClean="0">
                <a:latin typeface="Arial"/>
                <a:cs typeface="Arial"/>
              </a:rPr>
              <a:t>(</a:t>
            </a:r>
            <a:r>
              <a:rPr sz="1050" spc="-82" dirty="0" smtClean="0">
                <a:latin typeface="Arial"/>
                <a:cs typeface="Arial"/>
              </a:rPr>
              <a:t>P</a:t>
            </a:r>
            <a:r>
              <a:rPr sz="1050" dirty="0" smtClean="0">
                <a:latin typeface="Arial"/>
                <a:cs typeface="Arial"/>
              </a:rPr>
              <a:t>AP-01) </a:t>
            </a:r>
            <a:r>
              <a:rPr sz="1050" spc="-91" dirty="0" smtClean="0">
                <a:latin typeface="Arial"/>
                <a:cs typeface="Arial"/>
              </a:rPr>
              <a:t>a</a:t>
            </a:r>
            <a:r>
              <a:rPr sz="1050" spc="-78" dirty="0" smtClean="0">
                <a:latin typeface="Arial"/>
                <a:cs typeface="Arial"/>
              </a:rPr>
              <a:t>c</a:t>
            </a:r>
            <a:r>
              <a:rPr sz="1050" spc="-91" dirty="0" smtClean="0">
                <a:latin typeface="Arial"/>
                <a:cs typeface="Arial"/>
              </a:rPr>
              <a:t>o</a:t>
            </a:r>
            <a:r>
              <a:rPr sz="1050" spc="-98" dirty="0" smtClean="0">
                <a:latin typeface="Arial"/>
                <a:cs typeface="Arial"/>
              </a:rPr>
              <a:t>mpañ</a:t>
            </a:r>
            <a:r>
              <a:rPr sz="1050" spc="-91" dirty="0" smtClean="0">
                <a:latin typeface="Arial"/>
                <a:cs typeface="Arial"/>
              </a:rPr>
              <a:t>a</a:t>
            </a:r>
            <a:r>
              <a:rPr sz="1050" spc="-88" dirty="0" smtClean="0">
                <a:latin typeface="Arial"/>
                <a:cs typeface="Arial"/>
              </a:rPr>
              <a:t>da</a:t>
            </a:r>
            <a:r>
              <a:rPr sz="1050" spc="153" dirty="0" smtClean="0">
                <a:latin typeface="Arial"/>
                <a:cs typeface="Arial"/>
              </a:rPr>
              <a:t> </a:t>
            </a:r>
            <a:r>
              <a:rPr sz="1050" dirty="0" smtClean="0">
                <a:latin typeface="Arial"/>
                <a:cs typeface="Arial"/>
              </a:rPr>
              <a:t>de</a:t>
            </a:r>
            <a:r>
              <a:rPr sz="1050" spc="-75" dirty="0" smtClean="0">
                <a:latin typeface="Arial"/>
                <a:cs typeface="Arial"/>
              </a:rPr>
              <a:t> </a:t>
            </a:r>
            <a:r>
              <a:rPr sz="1050" dirty="0" smtClean="0">
                <a:latin typeface="Arial"/>
                <a:cs typeface="Arial"/>
              </a:rPr>
              <a:t>un</a:t>
            </a:r>
            <a:r>
              <a:rPr sz="1050" spc="18" dirty="0" smtClean="0">
                <a:latin typeface="Arial"/>
                <a:cs typeface="Arial"/>
              </a:rPr>
              <a:t> </a:t>
            </a:r>
            <a:r>
              <a:rPr sz="1050" spc="-32" dirty="0" smtClean="0">
                <a:latin typeface="Arial"/>
                <a:cs typeface="Arial"/>
              </a:rPr>
              <a:t>list</a:t>
            </a:r>
            <a:r>
              <a:rPr sz="1050" spc="-62" dirty="0" smtClean="0">
                <a:latin typeface="Arial"/>
                <a:cs typeface="Arial"/>
              </a:rPr>
              <a:t>a</a:t>
            </a:r>
            <a:r>
              <a:rPr sz="1050" spc="-58" dirty="0" smtClean="0">
                <a:latin typeface="Arial"/>
                <a:cs typeface="Arial"/>
              </a:rPr>
              <a:t>do</a:t>
            </a:r>
            <a:r>
              <a:rPr sz="1050" spc="131" dirty="0" smtClean="0">
                <a:latin typeface="Arial"/>
                <a:cs typeface="Arial"/>
              </a:rPr>
              <a:t> </a:t>
            </a:r>
            <a:r>
              <a:rPr sz="1050" dirty="0" smtClean="0">
                <a:latin typeface="Arial"/>
                <a:cs typeface="Arial"/>
              </a:rPr>
              <a:t>de</a:t>
            </a:r>
            <a:r>
              <a:rPr sz="1050" spc="-75" dirty="0" smtClean="0">
                <a:latin typeface="Arial"/>
                <a:cs typeface="Arial"/>
              </a:rPr>
              <a:t> </a:t>
            </a:r>
            <a:r>
              <a:rPr sz="1050" dirty="0" smtClean="0">
                <a:latin typeface="Arial"/>
                <a:cs typeface="Arial"/>
              </a:rPr>
              <a:t>los</a:t>
            </a:r>
            <a:r>
              <a:rPr sz="1050" spc="-87" dirty="0" smtClean="0">
                <a:latin typeface="Arial"/>
                <a:cs typeface="Arial"/>
              </a:rPr>
              <a:t> </a:t>
            </a:r>
            <a:r>
              <a:rPr sz="1050" spc="-51" dirty="0" smtClean="0">
                <a:latin typeface="Arial"/>
                <a:cs typeface="Arial"/>
              </a:rPr>
              <a:t>beneficia</a:t>
            </a:r>
            <a:r>
              <a:rPr sz="1050" spc="-29" dirty="0" smtClean="0">
                <a:latin typeface="Arial"/>
                <a:cs typeface="Arial"/>
              </a:rPr>
              <a:t>r</a:t>
            </a:r>
            <a:r>
              <a:rPr sz="1050" spc="-58" dirty="0" smtClean="0">
                <a:latin typeface="Arial"/>
                <a:cs typeface="Arial"/>
              </a:rPr>
              <a:t>ios</a:t>
            </a:r>
            <a:r>
              <a:rPr sz="1050" spc="-38" dirty="0" smtClean="0">
                <a:latin typeface="Arial"/>
                <a:cs typeface="Arial"/>
              </a:rPr>
              <a:t> </a:t>
            </a:r>
            <a:r>
              <a:rPr sz="1050" spc="-88" dirty="0" smtClean="0">
                <a:latin typeface="Arial"/>
                <a:cs typeface="Arial"/>
              </a:rPr>
              <a:t>de</a:t>
            </a:r>
            <a:r>
              <a:rPr sz="1050" spc="52" dirty="0" smtClean="0">
                <a:latin typeface="Arial"/>
                <a:cs typeface="Arial"/>
              </a:rPr>
              <a:t> </a:t>
            </a:r>
            <a:r>
              <a:rPr sz="1050" dirty="0" smtClean="0">
                <a:latin typeface="Arial"/>
                <a:cs typeface="Arial"/>
              </a:rPr>
              <a:t>la</a:t>
            </a:r>
            <a:r>
              <a:rPr sz="1050" spc="-53" dirty="0" smtClean="0">
                <a:latin typeface="Arial"/>
                <a:cs typeface="Arial"/>
              </a:rPr>
              <a:t> </a:t>
            </a:r>
            <a:r>
              <a:rPr sz="1050" spc="-109" dirty="0" smtClean="0">
                <a:latin typeface="Arial"/>
                <a:cs typeface="Arial"/>
              </a:rPr>
              <a:t>emp</a:t>
            </a:r>
            <a:r>
              <a:rPr sz="1050" spc="-63" dirty="0" smtClean="0">
                <a:latin typeface="Arial"/>
                <a:cs typeface="Arial"/>
              </a:rPr>
              <a:t>r</a:t>
            </a:r>
            <a:r>
              <a:rPr sz="1050" spc="-90" dirty="0" smtClean="0">
                <a:latin typeface="Arial"/>
                <a:cs typeface="Arial"/>
              </a:rPr>
              <a:t>esa</a:t>
            </a:r>
            <a:r>
              <a:rPr sz="1050" spc="66" dirty="0" smtClean="0">
                <a:latin typeface="Arial"/>
                <a:cs typeface="Arial"/>
              </a:rPr>
              <a:t> </a:t>
            </a:r>
            <a:r>
              <a:rPr sz="1050" dirty="0" smtClean="0">
                <a:latin typeface="Arial"/>
                <a:cs typeface="Arial"/>
              </a:rPr>
              <a:t>o</a:t>
            </a:r>
            <a:r>
              <a:rPr sz="1050" spc="-11" dirty="0" smtClean="0">
                <a:latin typeface="Arial"/>
                <a:cs typeface="Arial"/>
              </a:rPr>
              <a:t> </a:t>
            </a:r>
            <a:r>
              <a:rPr sz="1050" spc="-58" dirty="0" smtClean="0">
                <a:latin typeface="Arial"/>
                <a:cs typeface="Arial"/>
              </a:rPr>
              <a:t>establecimiento</a:t>
            </a:r>
            <a:r>
              <a:rPr sz="1050" spc="125" dirty="0" smtClean="0">
                <a:latin typeface="Arial"/>
                <a:cs typeface="Arial"/>
              </a:rPr>
              <a:t> </a:t>
            </a:r>
            <a:r>
              <a:rPr sz="1050" spc="-69" dirty="0" smtClean="0">
                <a:latin typeface="Arial"/>
                <a:cs typeface="Arial"/>
              </a:rPr>
              <a:t>que</a:t>
            </a:r>
            <a:r>
              <a:rPr sz="1050" spc="17" dirty="0" smtClean="0">
                <a:latin typeface="Arial"/>
                <a:cs typeface="Arial"/>
              </a:rPr>
              <a:t> </a:t>
            </a:r>
            <a:r>
              <a:rPr sz="1050" spc="-48" dirty="0" smtClean="0">
                <a:latin typeface="Arial"/>
                <a:cs typeface="Arial"/>
              </a:rPr>
              <a:t>in</a:t>
            </a:r>
            <a:r>
              <a:rPr sz="1050" spc="-44" dirty="0" smtClean="0">
                <a:latin typeface="Arial"/>
                <a:cs typeface="Arial"/>
              </a:rPr>
              <a:t>c</a:t>
            </a:r>
            <a:r>
              <a:rPr sz="1050" spc="-58" dirty="0" smtClean="0">
                <a:latin typeface="Arial"/>
                <a:cs typeface="Arial"/>
              </a:rPr>
              <a:t>luya</a:t>
            </a:r>
            <a:r>
              <a:rPr sz="1050" spc="135" dirty="0" smtClean="0">
                <a:latin typeface="Arial"/>
                <a:cs typeface="Arial"/>
              </a:rPr>
              <a:t> </a:t>
            </a:r>
            <a:r>
              <a:rPr sz="1050" dirty="0" smtClean="0">
                <a:latin typeface="Arial"/>
                <a:cs typeface="Arial"/>
              </a:rPr>
              <a:t>la</a:t>
            </a:r>
            <a:endParaRPr sz="1050" dirty="0">
              <a:latin typeface="Arial"/>
              <a:cs typeface="Arial"/>
            </a:endParaRPr>
          </a:p>
        </p:txBody>
      </p:sp>
      <p:sp>
        <p:nvSpPr>
          <p:cNvPr id="26" name="object 26"/>
          <p:cNvSpPr txBox="1"/>
          <p:nvPr/>
        </p:nvSpPr>
        <p:spPr>
          <a:xfrm>
            <a:off x="280348" y="4112468"/>
            <a:ext cx="2362874" cy="120615"/>
          </a:xfrm>
          <a:prstGeom prst="rect">
            <a:avLst/>
          </a:prstGeom>
        </p:spPr>
        <p:txBody>
          <a:bodyPr vert="horz" wrap="square" lIns="0" tIns="0" rIns="0" bIns="0" rtlCol="0">
            <a:noAutofit/>
          </a:bodyPr>
          <a:lstStyle/>
          <a:p>
            <a:pPr>
              <a:lnSpc>
                <a:spcPts val="916"/>
              </a:lnSpc>
            </a:pPr>
            <a:r>
              <a:rPr sz="1000" dirty="0" smtClean="0">
                <a:latin typeface="Arial"/>
                <a:cs typeface="Arial"/>
              </a:rPr>
              <a:t>CU</a:t>
            </a:r>
            <a:r>
              <a:rPr sz="1000" spc="-8" dirty="0" smtClean="0">
                <a:latin typeface="Arial"/>
                <a:cs typeface="Arial"/>
              </a:rPr>
              <a:t>R</a:t>
            </a:r>
            <a:r>
              <a:rPr sz="1000" spc="-135" dirty="0" smtClean="0">
                <a:latin typeface="Arial"/>
                <a:cs typeface="Arial"/>
              </a:rPr>
              <a:t>P</a:t>
            </a:r>
            <a:r>
              <a:rPr sz="1000" dirty="0" smtClean="0">
                <a:latin typeface="Arial"/>
                <a:cs typeface="Arial"/>
              </a:rPr>
              <a:t>,</a:t>
            </a:r>
            <a:r>
              <a:rPr sz="1000" spc="116" dirty="0" smtClean="0">
                <a:latin typeface="Arial"/>
                <a:cs typeface="Arial"/>
              </a:rPr>
              <a:t> </a:t>
            </a:r>
            <a:r>
              <a:rPr sz="1000" dirty="0" smtClean="0">
                <a:latin typeface="Arial"/>
                <a:cs typeface="Arial"/>
              </a:rPr>
              <a:t>el</a:t>
            </a:r>
            <a:r>
              <a:rPr sz="1000" spc="146" dirty="0" smtClean="0">
                <a:latin typeface="Arial"/>
                <a:cs typeface="Arial"/>
              </a:rPr>
              <a:t> </a:t>
            </a:r>
            <a:r>
              <a:rPr sz="1000" dirty="0" smtClean="0">
                <a:latin typeface="Arial"/>
                <a:cs typeface="Arial"/>
              </a:rPr>
              <a:t>núme</a:t>
            </a:r>
            <a:r>
              <a:rPr sz="1000" spc="-8" dirty="0" smtClean="0">
                <a:latin typeface="Arial"/>
                <a:cs typeface="Arial"/>
              </a:rPr>
              <a:t>r</a:t>
            </a:r>
            <a:r>
              <a:rPr sz="1000" dirty="0" smtClean="0">
                <a:latin typeface="Arial"/>
                <a:cs typeface="Arial"/>
              </a:rPr>
              <a:t>o</a:t>
            </a:r>
            <a:r>
              <a:rPr sz="1000" spc="-49" dirty="0" smtClean="0">
                <a:latin typeface="Arial"/>
                <a:cs typeface="Arial"/>
              </a:rPr>
              <a:t> </a:t>
            </a:r>
            <a:r>
              <a:rPr sz="1000" dirty="0" smtClean="0">
                <a:latin typeface="Arial"/>
                <a:cs typeface="Arial"/>
              </a:rPr>
              <a:t>de</a:t>
            </a:r>
            <a:r>
              <a:rPr sz="1000" spc="77" dirty="0" smtClean="0">
                <a:latin typeface="Arial"/>
                <a:cs typeface="Arial"/>
              </a:rPr>
              <a:t> </a:t>
            </a:r>
            <a:r>
              <a:rPr sz="1000" spc="-80" dirty="0" smtClean="0">
                <a:latin typeface="Arial"/>
                <a:cs typeface="Arial"/>
              </a:rPr>
              <a:t>segu</a:t>
            </a:r>
            <a:r>
              <a:rPr sz="1000" spc="-41" dirty="0" smtClean="0">
                <a:latin typeface="Arial"/>
                <a:cs typeface="Arial"/>
              </a:rPr>
              <a:t>r</a:t>
            </a:r>
            <a:r>
              <a:rPr sz="1000" spc="-57" dirty="0" smtClean="0">
                <a:latin typeface="Arial"/>
                <a:cs typeface="Arial"/>
              </a:rPr>
              <a:t>id</a:t>
            </a:r>
            <a:r>
              <a:rPr sz="1000" spc="-85" dirty="0" smtClean="0">
                <a:latin typeface="Arial"/>
                <a:cs typeface="Arial"/>
              </a:rPr>
              <a:t>a</a:t>
            </a:r>
            <a:r>
              <a:rPr sz="1000" spc="-82" dirty="0" smtClean="0">
                <a:latin typeface="Arial"/>
                <a:cs typeface="Arial"/>
              </a:rPr>
              <a:t>d</a:t>
            </a:r>
            <a:r>
              <a:rPr sz="1000" spc="-40" dirty="0" smtClean="0">
                <a:latin typeface="Arial"/>
                <a:cs typeface="Arial"/>
              </a:rPr>
              <a:t> </a:t>
            </a:r>
            <a:r>
              <a:rPr sz="1000" spc="60" dirty="0" smtClean="0">
                <a:latin typeface="Arial"/>
                <a:cs typeface="Arial"/>
              </a:rPr>
              <a:t> </a:t>
            </a:r>
            <a:r>
              <a:rPr sz="1000" spc="-62" dirty="0" smtClean="0">
                <a:latin typeface="Arial"/>
                <a:cs typeface="Arial"/>
              </a:rPr>
              <a:t>social</a:t>
            </a:r>
            <a:r>
              <a:rPr sz="1000" spc="-40" dirty="0" smtClean="0">
                <a:latin typeface="Arial"/>
                <a:cs typeface="Arial"/>
              </a:rPr>
              <a:t> </a:t>
            </a:r>
            <a:r>
              <a:rPr sz="1000" spc="1" dirty="0" smtClean="0">
                <a:latin typeface="Arial"/>
                <a:cs typeface="Arial"/>
              </a:rPr>
              <a:t> </a:t>
            </a:r>
            <a:r>
              <a:rPr sz="1000" dirty="0" smtClean="0">
                <a:latin typeface="Arial"/>
                <a:cs typeface="Arial"/>
              </a:rPr>
              <a:t>en</a:t>
            </a:r>
            <a:endParaRPr sz="1000" dirty="0">
              <a:latin typeface="Arial"/>
              <a:cs typeface="Arial"/>
            </a:endParaRPr>
          </a:p>
        </p:txBody>
      </p:sp>
      <p:sp>
        <p:nvSpPr>
          <p:cNvPr id="27" name="object 27"/>
          <p:cNvSpPr txBox="1"/>
          <p:nvPr/>
        </p:nvSpPr>
        <p:spPr>
          <a:xfrm>
            <a:off x="2656534" y="4112467"/>
            <a:ext cx="143307" cy="293506"/>
          </a:xfrm>
          <a:prstGeom prst="rect">
            <a:avLst/>
          </a:prstGeom>
        </p:spPr>
        <p:txBody>
          <a:bodyPr vert="horz" wrap="square" lIns="0" tIns="0" rIns="0" bIns="0" rtlCol="0">
            <a:noAutofit/>
          </a:bodyPr>
          <a:lstStyle/>
          <a:p>
            <a:pPr marL="133">
              <a:lnSpc>
                <a:spcPts val="916"/>
              </a:lnSpc>
            </a:pPr>
            <a:r>
              <a:rPr sz="1100" dirty="0" smtClean="0">
                <a:latin typeface="Arial"/>
                <a:cs typeface="Arial"/>
              </a:rPr>
              <a:t>el</a:t>
            </a:r>
            <a:endParaRPr sz="1100" dirty="0">
              <a:latin typeface="Arial"/>
              <a:cs typeface="Arial"/>
            </a:endParaRPr>
          </a:p>
          <a:p>
            <a:pPr>
              <a:spcBef>
                <a:spcPts val="53"/>
              </a:spcBef>
            </a:pPr>
            <a:r>
              <a:rPr sz="1100" dirty="0" smtClean="0">
                <a:latin typeface="Arial"/>
                <a:cs typeface="Arial"/>
              </a:rPr>
              <a:t>la</a:t>
            </a:r>
            <a:endParaRPr sz="1100" dirty="0">
              <a:latin typeface="Arial"/>
              <a:cs typeface="Arial"/>
            </a:endParaRPr>
          </a:p>
        </p:txBody>
      </p:sp>
      <p:sp>
        <p:nvSpPr>
          <p:cNvPr id="28" name="object 28"/>
          <p:cNvSpPr txBox="1"/>
          <p:nvPr/>
        </p:nvSpPr>
        <p:spPr>
          <a:xfrm>
            <a:off x="3427168" y="4123994"/>
            <a:ext cx="1383285" cy="120615"/>
          </a:xfrm>
          <a:prstGeom prst="rect">
            <a:avLst/>
          </a:prstGeom>
        </p:spPr>
        <p:txBody>
          <a:bodyPr vert="horz" wrap="square" lIns="0" tIns="0" rIns="0" bIns="0" rtlCol="0">
            <a:noAutofit/>
          </a:bodyPr>
          <a:lstStyle/>
          <a:p>
            <a:pPr>
              <a:lnSpc>
                <a:spcPts val="916"/>
              </a:lnSpc>
            </a:pPr>
            <a:r>
              <a:rPr sz="1100" b="1" dirty="0" smtClean="0">
                <a:solidFill>
                  <a:srgbClr val="FFFFFF"/>
                </a:solidFill>
                <a:latin typeface="Arial"/>
                <a:cs typeface="Arial"/>
              </a:rPr>
              <a:t>D</a:t>
            </a:r>
            <a:r>
              <a:rPr sz="1100" b="1" spc="38" dirty="0" smtClean="0">
                <a:solidFill>
                  <a:srgbClr val="FFFFFF"/>
                </a:solidFill>
                <a:latin typeface="Arial"/>
                <a:cs typeface="Arial"/>
              </a:rPr>
              <a:t> </a:t>
            </a:r>
            <a:r>
              <a:rPr sz="1100" b="1" spc="143" dirty="0" smtClean="0">
                <a:solidFill>
                  <a:srgbClr val="FFFFFF"/>
                </a:solidFill>
                <a:latin typeface="Arial"/>
                <a:cs typeface="Arial"/>
              </a:rPr>
              <a:t>I</a:t>
            </a:r>
            <a:r>
              <a:rPr sz="1100" b="1" spc="-69" dirty="0" smtClean="0">
                <a:solidFill>
                  <a:srgbClr val="FFFFFF"/>
                </a:solidFill>
                <a:latin typeface="Arial"/>
                <a:cs typeface="Arial"/>
              </a:rPr>
              <a:t> </a:t>
            </a:r>
            <a:r>
              <a:rPr sz="1100" b="1" dirty="0" smtClean="0">
                <a:solidFill>
                  <a:srgbClr val="FFFFFF"/>
                </a:solidFill>
                <a:latin typeface="Arial"/>
                <a:cs typeface="Arial"/>
              </a:rPr>
              <a:t>R</a:t>
            </a:r>
            <a:r>
              <a:rPr sz="1100" b="1" spc="-84" dirty="0" smtClean="0">
                <a:solidFill>
                  <a:srgbClr val="FFFFFF"/>
                </a:solidFill>
                <a:latin typeface="Arial"/>
                <a:cs typeface="Arial"/>
              </a:rPr>
              <a:t> </a:t>
            </a:r>
            <a:r>
              <a:rPr sz="1100" b="1" dirty="0" smtClean="0">
                <a:solidFill>
                  <a:srgbClr val="FFFFFF"/>
                </a:solidFill>
                <a:latin typeface="Arial"/>
                <a:cs typeface="Arial"/>
              </a:rPr>
              <a:t>E</a:t>
            </a:r>
            <a:r>
              <a:rPr sz="1100" b="1" spc="-54" dirty="0" smtClean="0">
                <a:solidFill>
                  <a:srgbClr val="FFFFFF"/>
                </a:solidFill>
                <a:latin typeface="Arial"/>
                <a:cs typeface="Arial"/>
              </a:rPr>
              <a:t> </a:t>
            </a:r>
            <a:r>
              <a:rPr sz="1100" b="1" dirty="0" smtClean="0">
                <a:solidFill>
                  <a:srgbClr val="FFFFFF"/>
                </a:solidFill>
                <a:latin typeface="Arial"/>
                <a:cs typeface="Arial"/>
              </a:rPr>
              <a:t>C</a:t>
            </a:r>
            <a:r>
              <a:rPr sz="1100" b="1" spc="-75" dirty="0" smtClean="0">
                <a:solidFill>
                  <a:srgbClr val="FFFFFF"/>
                </a:solidFill>
                <a:latin typeface="Arial"/>
                <a:cs typeface="Arial"/>
              </a:rPr>
              <a:t> </a:t>
            </a:r>
            <a:r>
              <a:rPr sz="1100" b="1" dirty="0" smtClean="0">
                <a:solidFill>
                  <a:srgbClr val="FFFFFF"/>
                </a:solidFill>
                <a:latin typeface="Arial"/>
                <a:cs typeface="Arial"/>
              </a:rPr>
              <a:t>C</a:t>
            </a:r>
            <a:r>
              <a:rPr sz="1100" b="1" spc="-53" dirty="0" smtClean="0">
                <a:solidFill>
                  <a:srgbClr val="FFFFFF"/>
                </a:solidFill>
                <a:latin typeface="Arial"/>
                <a:cs typeface="Arial"/>
              </a:rPr>
              <a:t> </a:t>
            </a:r>
            <a:r>
              <a:rPr sz="1100" b="1" spc="143" dirty="0" smtClean="0">
                <a:solidFill>
                  <a:srgbClr val="FFFFFF"/>
                </a:solidFill>
                <a:latin typeface="Arial"/>
                <a:cs typeface="Arial"/>
              </a:rPr>
              <a:t>I</a:t>
            </a:r>
            <a:r>
              <a:rPr sz="1100" b="1" spc="-82" dirty="0" smtClean="0">
                <a:solidFill>
                  <a:srgbClr val="FFFFFF"/>
                </a:solidFill>
                <a:latin typeface="Arial"/>
                <a:cs typeface="Arial"/>
              </a:rPr>
              <a:t> </a:t>
            </a:r>
            <a:r>
              <a:rPr sz="1100" b="1" dirty="0" smtClean="0">
                <a:solidFill>
                  <a:srgbClr val="FFFFFF"/>
                </a:solidFill>
                <a:latin typeface="Arial"/>
                <a:cs typeface="Arial"/>
              </a:rPr>
              <a:t>Ó</a:t>
            </a:r>
            <a:r>
              <a:rPr sz="1100" b="1" spc="6" dirty="0" smtClean="0">
                <a:solidFill>
                  <a:srgbClr val="FFFFFF"/>
                </a:solidFill>
                <a:latin typeface="Arial"/>
                <a:cs typeface="Arial"/>
              </a:rPr>
              <a:t> </a:t>
            </a:r>
            <a:r>
              <a:rPr sz="1100" b="1" dirty="0" smtClean="0">
                <a:solidFill>
                  <a:srgbClr val="FFFFFF"/>
                </a:solidFill>
                <a:latin typeface="Arial"/>
                <a:cs typeface="Arial"/>
              </a:rPr>
              <a:t>N </a:t>
            </a:r>
            <a:r>
              <a:rPr sz="1100" b="1" spc="139" dirty="0" smtClean="0">
                <a:solidFill>
                  <a:srgbClr val="FFFFFF"/>
                </a:solidFill>
                <a:latin typeface="Arial"/>
                <a:cs typeface="Arial"/>
              </a:rPr>
              <a:t> </a:t>
            </a:r>
            <a:r>
              <a:rPr sz="1100" b="1" dirty="0" smtClean="0">
                <a:solidFill>
                  <a:srgbClr val="FFFFFF"/>
                </a:solidFill>
                <a:latin typeface="Arial"/>
                <a:cs typeface="Arial"/>
              </a:rPr>
              <a:t>D</a:t>
            </a:r>
            <a:r>
              <a:rPr sz="1100" b="1" spc="38" dirty="0" smtClean="0">
                <a:solidFill>
                  <a:srgbClr val="FFFFFF"/>
                </a:solidFill>
                <a:latin typeface="Arial"/>
                <a:cs typeface="Arial"/>
              </a:rPr>
              <a:t> </a:t>
            </a:r>
            <a:r>
              <a:rPr sz="1100" b="1" spc="27" dirty="0" smtClean="0">
                <a:solidFill>
                  <a:srgbClr val="FFFFFF"/>
                </a:solidFill>
                <a:latin typeface="Arial"/>
                <a:cs typeface="Arial"/>
              </a:rPr>
              <a:t>E</a:t>
            </a:r>
            <a:endParaRPr sz="1100" dirty="0">
              <a:latin typeface="Arial"/>
              <a:cs typeface="Arial"/>
            </a:endParaRPr>
          </a:p>
        </p:txBody>
      </p:sp>
      <p:sp>
        <p:nvSpPr>
          <p:cNvPr id="29" name="object 29"/>
          <p:cNvSpPr txBox="1"/>
          <p:nvPr/>
        </p:nvSpPr>
        <p:spPr>
          <a:xfrm>
            <a:off x="4834345" y="4123994"/>
            <a:ext cx="937987" cy="120615"/>
          </a:xfrm>
          <a:prstGeom prst="rect">
            <a:avLst/>
          </a:prstGeom>
        </p:spPr>
        <p:txBody>
          <a:bodyPr vert="horz" wrap="square" lIns="0" tIns="0" rIns="0" bIns="0" rtlCol="0">
            <a:noAutofit/>
          </a:bodyPr>
          <a:lstStyle/>
          <a:p>
            <a:pPr>
              <a:lnSpc>
                <a:spcPts val="916"/>
              </a:lnSpc>
            </a:pPr>
            <a:r>
              <a:rPr sz="1100" b="1" dirty="0" smtClean="0">
                <a:solidFill>
                  <a:srgbClr val="FFFFFF"/>
                </a:solidFill>
                <a:latin typeface="Arial"/>
                <a:cs typeface="Arial"/>
              </a:rPr>
              <a:t>F</a:t>
            </a:r>
            <a:r>
              <a:rPr sz="1100" b="1" spc="-70" dirty="0" smtClean="0">
                <a:solidFill>
                  <a:srgbClr val="FFFFFF"/>
                </a:solidFill>
                <a:latin typeface="Arial"/>
                <a:cs typeface="Arial"/>
              </a:rPr>
              <a:t> </a:t>
            </a:r>
            <a:r>
              <a:rPr sz="1100" b="1" dirty="0" smtClean="0">
                <a:solidFill>
                  <a:srgbClr val="FFFFFF"/>
                </a:solidFill>
                <a:latin typeface="Arial"/>
                <a:cs typeface="Arial"/>
              </a:rPr>
              <a:t>O</a:t>
            </a:r>
            <a:r>
              <a:rPr sz="1100" b="1" spc="6" dirty="0" smtClean="0">
                <a:solidFill>
                  <a:srgbClr val="FFFFFF"/>
                </a:solidFill>
                <a:latin typeface="Arial"/>
                <a:cs typeface="Arial"/>
              </a:rPr>
              <a:t> </a:t>
            </a:r>
            <a:r>
              <a:rPr sz="1100" b="1" dirty="0" smtClean="0">
                <a:solidFill>
                  <a:srgbClr val="FFFFFF"/>
                </a:solidFill>
                <a:latin typeface="Arial"/>
                <a:cs typeface="Arial"/>
              </a:rPr>
              <a:t>M</a:t>
            </a:r>
            <a:r>
              <a:rPr sz="1100" b="1" spc="74" dirty="0" smtClean="0">
                <a:solidFill>
                  <a:srgbClr val="FFFFFF"/>
                </a:solidFill>
                <a:latin typeface="Arial"/>
                <a:cs typeface="Arial"/>
              </a:rPr>
              <a:t> </a:t>
            </a:r>
            <a:r>
              <a:rPr sz="1100" b="1" dirty="0" smtClean="0">
                <a:solidFill>
                  <a:srgbClr val="FFFFFF"/>
                </a:solidFill>
                <a:latin typeface="Arial"/>
                <a:cs typeface="Arial"/>
              </a:rPr>
              <a:t>E</a:t>
            </a:r>
            <a:r>
              <a:rPr sz="1100" b="1" spc="-68" dirty="0" smtClean="0">
                <a:solidFill>
                  <a:srgbClr val="FFFFFF"/>
                </a:solidFill>
                <a:latin typeface="Arial"/>
                <a:cs typeface="Arial"/>
              </a:rPr>
              <a:t> </a:t>
            </a:r>
            <a:r>
              <a:rPr sz="1100" b="1" dirty="0" smtClean="0">
                <a:solidFill>
                  <a:srgbClr val="FFFFFF"/>
                </a:solidFill>
                <a:latin typeface="Arial"/>
                <a:cs typeface="Arial"/>
              </a:rPr>
              <a:t>N</a:t>
            </a:r>
            <a:r>
              <a:rPr sz="1100" b="1" spc="20" dirty="0" smtClean="0">
                <a:solidFill>
                  <a:srgbClr val="FFFFFF"/>
                </a:solidFill>
                <a:latin typeface="Arial"/>
                <a:cs typeface="Arial"/>
              </a:rPr>
              <a:t> </a:t>
            </a:r>
            <a:r>
              <a:rPr sz="1100" b="1" dirty="0" smtClean="0">
                <a:solidFill>
                  <a:srgbClr val="FFFFFF"/>
                </a:solidFill>
                <a:latin typeface="Arial"/>
                <a:cs typeface="Arial"/>
              </a:rPr>
              <a:t>T</a:t>
            </a:r>
            <a:r>
              <a:rPr sz="1100" b="1" spc="36" dirty="0" smtClean="0">
                <a:solidFill>
                  <a:srgbClr val="FFFFFF"/>
                </a:solidFill>
                <a:latin typeface="Arial"/>
                <a:cs typeface="Arial"/>
              </a:rPr>
              <a:t> </a:t>
            </a:r>
            <a:r>
              <a:rPr sz="1100" b="1" spc="89" dirty="0" smtClean="0">
                <a:solidFill>
                  <a:srgbClr val="FFFFFF"/>
                </a:solidFill>
                <a:latin typeface="Arial"/>
                <a:cs typeface="Arial"/>
              </a:rPr>
              <a:t>O</a:t>
            </a:r>
            <a:endParaRPr sz="1100" dirty="0">
              <a:latin typeface="Arial"/>
              <a:cs typeface="Arial"/>
            </a:endParaRPr>
          </a:p>
        </p:txBody>
      </p:sp>
      <p:sp>
        <p:nvSpPr>
          <p:cNvPr id="30" name="object 30"/>
          <p:cNvSpPr txBox="1"/>
          <p:nvPr/>
        </p:nvSpPr>
        <p:spPr>
          <a:xfrm>
            <a:off x="280348" y="4285358"/>
            <a:ext cx="1120199" cy="305032"/>
          </a:xfrm>
          <a:prstGeom prst="rect">
            <a:avLst/>
          </a:prstGeom>
        </p:spPr>
        <p:txBody>
          <a:bodyPr vert="horz" wrap="square" lIns="0" tIns="0" rIns="0" bIns="0" rtlCol="0">
            <a:noAutofit/>
          </a:bodyPr>
          <a:lstStyle/>
          <a:p>
            <a:pPr>
              <a:lnSpc>
                <a:spcPts val="916"/>
              </a:lnSpc>
            </a:pPr>
            <a:r>
              <a:rPr sz="1100" dirty="0" smtClean="0">
                <a:latin typeface="Arial"/>
                <a:cs typeface="Arial"/>
              </a:rPr>
              <a:t>IMSS</a:t>
            </a:r>
            <a:r>
              <a:rPr sz="1100" spc="217" dirty="0" smtClean="0">
                <a:latin typeface="Arial"/>
                <a:cs typeface="Arial"/>
              </a:rPr>
              <a:t> </a:t>
            </a:r>
            <a:r>
              <a:rPr sz="1100" dirty="0" smtClean="0">
                <a:latin typeface="Arial"/>
                <a:cs typeface="Arial"/>
              </a:rPr>
              <a:t>de</a:t>
            </a:r>
            <a:r>
              <a:rPr sz="1100" spc="42" dirty="0" smtClean="0">
                <a:latin typeface="Arial"/>
                <a:cs typeface="Arial"/>
              </a:rPr>
              <a:t> </a:t>
            </a:r>
            <a:r>
              <a:rPr sz="1100" spc="-87" dirty="0" smtClean="0">
                <a:latin typeface="Arial"/>
                <a:cs typeface="Arial"/>
              </a:rPr>
              <a:t>c</a:t>
            </a:r>
            <a:r>
              <a:rPr sz="1100" spc="-109" dirty="0" smtClean="0">
                <a:latin typeface="Arial"/>
                <a:cs typeface="Arial"/>
              </a:rPr>
              <a:t>a</a:t>
            </a:r>
            <a:r>
              <a:rPr sz="1100" spc="-105" dirty="0" smtClean="0">
                <a:latin typeface="Arial"/>
                <a:cs typeface="Arial"/>
              </a:rPr>
              <a:t>da</a:t>
            </a:r>
            <a:r>
              <a:rPr sz="1100" spc="-52" dirty="0" smtClean="0">
                <a:latin typeface="Arial"/>
                <a:cs typeface="Arial"/>
              </a:rPr>
              <a:t> </a:t>
            </a:r>
            <a:r>
              <a:rPr sz="1100" spc="-21" dirty="0" smtClean="0">
                <a:latin typeface="Arial"/>
                <a:cs typeface="Arial"/>
              </a:rPr>
              <a:t> </a:t>
            </a:r>
            <a:r>
              <a:rPr sz="1100" dirty="0" smtClean="0">
                <a:latin typeface="Arial"/>
                <a:cs typeface="Arial"/>
              </a:rPr>
              <a:t>uno</a:t>
            </a:r>
            <a:endParaRPr sz="1100" dirty="0">
              <a:latin typeface="Arial"/>
              <a:cs typeface="Arial"/>
            </a:endParaRPr>
          </a:p>
          <a:p>
            <a:pPr marR="35183">
              <a:spcBef>
                <a:spcPts val="140"/>
              </a:spcBef>
            </a:pPr>
            <a:r>
              <a:rPr sz="1100" spc="-69" dirty="0" smtClean="0">
                <a:latin typeface="Arial"/>
                <a:cs typeface="Arial"/>
              </a:rPr>
              <a:t>pe</a:t>
            </a:r>
            <a:r>
              <a:rPr sz="1100" spc="-49" dirty="0" smtClean="0">
                <a:latin typeface="Arial"/>
                <a:cs typeface="Arial"/>
              </a:rPr>
              <a:t>r</a:t>
            </a:r>
            <a:r>
              <a:rPr sz="1100" spc="-59" dirty="0" smtClean="0">
                <a:latin typeface="Arial"/>
                <a:cs typeface="Arial"/>
              </a:rPr>
              <a:t>cepci</a:t>
            </a:r>
            <a:r>
              <a:rPr sz="1100" spc="-74" dirty="0" smtClean="0">
                <a:latin typeface="Arial"/>
                <a:cs typeface="Arial"/>
              </a:rPr>
              <a:t>ó</a:t>
            </a:r>
            <a:r>
              <a:rPr sz="1100" spc="-69" dirty="0" smtClean="0">
                <a:latin typeface="Arial"/>
                <a:cs typeface="Arial"/>
              </a:rPr>
              <a:t>n</a:t>
            </a:r>
            <a:r>
              <a:rPr sz="1100" spc="-17" dirty="0" smtClean="0">
                <a:latin typeface="Arial"/>
                <a:cs typeface="Arial"/>
              </a:rPr>
              <a:t> </a:t>
            </a:r>
            <a:r>
              <a:rPr sz="1100" spc="-82" dirty="0" smtClean="0">
                <a:latin typeface="Arial"/>
                <a:cs typeface="Arial"/>
              </a:rPr>
              <a:t>sala</a:t>
            </a:r>
            <a:r>
              <a:rPr sz="1100" spc="-50" dirty="0" smtClean="0">
                <a:latin typeface="Arial"/>
                <a:cs typeface="Arial"/>
              </a:rPr>
              <a:t>r</a:t>
            </a:r>
            <a:r>
              <a:rPr sz="1100" spc="-19" dirty="0" smtClean="0">
                <a:latin typeface="Arial"/>
                <a:cs typeface="Arial"/>
              </a:rPr>
              <a:t>ial.</a:t>
            </a:r>
            <a:endParaRPr sz="1100" dirty="0">
              <a:latin typeface="Arial"/>
              <a:cs typeface="Arial"/>
            </a:endParaRPr>
          </a:p>
        </p:txBody>
      </p:sp>
      <p:sp>
        <p:nvSpPr>
          <p:cNvPr id="31" name="object 31"/>
          <p:cNvSpPr txBox="1"/>
          <p:nvPr/>
        </p:nvSpPr>
        <p:spPr>
          <a:xfrm>
            <a:off x="1409543" y="4285358"/>
            <a:ext cx="177710" cy="120615"/>
          </a:xfrm>
          <a:prstGeom prst="rect">
            <a:avLst/>
          </a:prstGeom>
        </p:spPr>
        <p:txBody>
          <a:bodyPr vert="horz" wrap="square" lIns="0" tIns="0" rIns="0" bIns="0" rtlCol="0">
            <a:noAutofit/>
          </a:bodyPr>
          <a:lstStyle/>
          <a:p>
            <a:pPr>
              <a:lnSpc>
                <a:spcPts val="916"/>
              </a:lnSpc>
            </a:pPr>
            <a:r>
              <a:rPr sz="1100" dirty="0" smtClean="0">
                <a:latin typeface="Arial"/>
                <a:cs typeface="Arial"/>
              </a:rPr>
              <a:t>de</a:t>
            </a:r>
            <a:endParaRPr sz="1100" dirty="0">
              <a:latin typeface="Arial"/>
              <a:cs typeface="Arial"/>
            </a:endParaRPr>
          </a:p>
        </p:txBody>
      </p:sp>
      <p:sp>
        <p:nvSpPr>
          <p:cNvPr id="32" name="object 32"/>
          <p:cNvSpPr txBox="1"/>
          <p:nvPr/>
        </p:nvSpPr>
        <p:spPr>
          <a:xfrm>
            <a:off x="1596251" y="4285358"/>
            <a:ext cx="198953" cy="120615"/>
          </a:xfrm>
          <a:prstGeom prst="rect">
            <a:avLst/>
          </a:prstGeom>
        </p:spPr>
        <p:txBody>
          <a:bodyPr vert="horz" wrap="square" lIns="0" tIns="0" rIns="0" bIns="0" rtlCol="0">
            <a:noAutofit/>
          </a:bodyPr>
          <a:lstStyle/>
          <a:p>
            <a:pPr>
              <a:lnSpc>
                <a:spcPts val="916"/>
              </a:lnSpc>
            </a:pPr>
            <a:r>
              <a:rPr sz="1100" dirty="0" smtClean="0">
                <a:latin typeface="Arial"/>
                <a:cs typeface="Arial"/>
              </a:rPr>
              <a:t>los</a:t>
            </a:r>
            <a:endParaRPr sz="1100" dirty="0">
              <a:latin typeface="Arial"/>
              <a:cs typeface="Arial"/>
            </a:endParaRPr>
          </a:p>
        </p:txBody>
      </p:sp>
      <p:sp>
        <p:nvSpPr>
          <p:cNvPr id="33" name="object 33"/>
          <p:cNvSpPr txBox="1"/>
          <p:nvPr/>
        </p:nvSpPr>
        <p:spPr>
          <a:xfrm>
            <a:off x="1804200" y="4285358"/>
            <a:ext cx="723223" cy="120615"/>
          </a:xfrm>
          <a:prstGeom prst="rect">
            <a:avLst/>
          </a:prstGeom>
        </p:spPr>
        <p:txBody>
          <a:bodyPr vert="horz" wrap="square" lIns="0" tIns="0" rIns="0" bIns="0" rtlCol="0">
            <a:noAutofit/>
          </a:bodyPr>
          <a:lstStyle/>
          <a:p>
            <a:pPr>
              <a:lnSpc>
                <a:spcPts val="916"/>
              </a:lnSpc>
            </a:pPr>
            <a:r>
              <a:rPr sz="1100" spc="-69" dirty="0" smtClean="0">
                <a:latin typeface="Arial"/>
                <a:cs typeface="Arial"/>
              </a:rPr>
              <a:t>pa</a:t>
            </a:r>
            <a:r>
              <a:rPr sz="1100" spc="-29" dirty="0" smtClean="0">
                <a:latin typeface="Arial"/>
                <a:cs typeface="Arial"/>
              </a:rPr>
              <a:t>r</a:t>
            </a:r>
            <a:r>
              <a:rPr sz="1100" spc="-44" dirty="0" smtClean="0">
                <a:latin typeface="Arial"/>
                <a:cs typeface="Arial"/>
              </a:rPr>
              <a:t>ticipantes</a:t>
            </a:r>
            <a:endParaRPr sz="1100" dirty="0">
              <a:latin typeface="Arial"/>
              <a:cs typeface="Arial"/>
            </a:endParaRPr>
          </a:p>
        </p:txBody>
      </p:sp>
      <p:sp>
        <p:nvSpPr>
          <p:cNvPr id="34" name="object 34"/>
          <p:cNvSpPr txBox="1"/>
          <p:nvPr/>
        </p:nvSpPr>
        <p:spPr>
          <a:xfrm>
            <a:off x="2536418" y="4285358"/>
            <a:ext cx="111118" cy="120615"/>
          </a:xfrm>
          <a:prstGeom prst="rect">
            <a:avLst/>
          </a:prstGeom>
        </p:spPr>
        <p:txBody>
          <a:bodyPr vert="horz" wrap="square" lIns="0" tIns="0" rIns="0" bIns="0" rtlCol="0">
            <a:noAutofit/>
          </a:bodyPr>
          <a:lstStyle/>
          <a:p>
            <a:pPr>
              <a:lnSpc>
                <a:spcPts val="916"/>
              </a:lnSpc>
            </a:pPr>
            <a:r>
              <a:rPr sz="1100" dirty="0" smtClean="0">
                <a:latin typeface="Arial"/>
                <a:cs typeface="Arial"/>
              </a:rPr>
              <a:t>y</a:t>
            </a:r>
            <a:endParaRPr sz="1100" dirty="0">
              <a:latin typeface="Arial"/>
              <a:cs typeface="Arial"/>
            </a:endParaRPr>
          </a:p>
        </p:txBody>
      </p:sp>
      <p:sp>
        <p:nvSpPr>
          <p:cNvPr id="35" name="object 35"/>
          <p:cNvSpPr txBox="1"/>
          <p:nvPr/>
        </p:nvSpPr>
        <p:spPr>
          <a:xfrm>
            <a:off x="3587394" y="4285358"/>
            <a:ext cx="2050775" cy="120615"/>
          </a:xfrm>
          <a:prstGeom prst="rect">
            <a:avLst/>
          </a:prstGeom>
        </p:spPr>
        <p:txBody>
          <a:bodyPr vert="horz" wrap="square" lIns="0" tIns="0" rIns="0" bIns="0" rtlCol="0">
            <a:noAutofit/>
          </a:bodyPr>
          <a:lstStyle/>
          <a:p>
            <a:pPr>
              <a:lnSpc>
                <a:spcPts val="916"/>
              </a:lnSpc>
            </a:pPr>
            <a:r>
              <a:rPr sz="1100" b="1" dirty="0" smtClean="0">
                <a:solidFill>
                  <a:srgbClr val="FFFFFF"/>
                </a:solidFill>
                <a:latin typeface="Arial"/>
                <a:cs typeface="Arial"/>
              </a:rPr>
              <a:t>A </a:t>
            </a:r>
            <a:r>
              <a:rPr sz="1100" b="1" spc="47" dirty="0" smtClean="0">
                <a:solidFill>
                  <a:srgbClr val="FFFFFF"/>
                </a:solidFill>
                <a:latin typeface="Arial"/>
                <a:cs typeface="Arial"/>
              </a:rPr>
              <a:t> </a:t>
            </a:r>
            <a:r>
              <a:rPr sz="1100" b="1" spc="51" dirty="0" smtClean="0">
                <a:solidFill>
                  <a:srgbClr val="FFFFFF"/>
                </a:solidFill>
                <a:latin typeface="Arial"/>
                <a:cs typeface="Arial"/>
              </a:rPr>
              <a:t>L</a:t>
            </a:r>
            <a:r>
              <a:rPr sz="1100" b="1" spc="-91" dirty="0" smtClean="0">
                <a:solidFill>
                  <a:srgbClr val="FFFFFF"/>
                </a:solidFill>
                <a:latin typeface="Arial"/>
                <a:cs typeface="Arial"/>
              </a:rPr>
              <a:t> </a:t>
            </a:r>
            <a:r>
              <a:rPr sz="1100" b="1" dirty="0" smtClean="0">
                <a:solidFill>
                  <a:srgbClr val="FFFFFF"/>
                </a:solidFill>
                <a:latin typeface="Arial"/>
                <a:cs typeface="Arial"/>
              </a:rPr>
              <a:t>A </a:t>
            </a:r>
            <a:r>
              <a:rPr sz="1100" b="1" spc="47" dirty="0" smtClean="0">
                <a:solidFill>
                  <a:srgbClr val="FFFFFF"/>
                </a:solidFill>
                <a:latin typeface="Arial"/>
                <a:cs typeface="Arial"/>
              </a:rPr>
              <a:t> </a:t>
            </a:r>
            <a:r>
              <a:rPr sz="1100" b="1" spc="-34" dirty="0" smtClean="0">
                <a:solidFill>
                  <a:srgbClr val="FFFFFF"/>
                </a:solidFill>
                <a:latin typeface="Arial"/>
                <a:cs typeface="Arial"/>
              </a:rPr>
              <a:t>P</a:t>
            </a:r>
            <a:r>
              <a:rPr sz="1100" b="1" spc="-69" dirty="0" smtClean="0">
                <a:solidFill>
                  <a:srgbClr val="FFFFFF"/>
                </a:solidFill>
                <a:latin typeface="Arial"/>
                <a:cs typeface="Arial"/>
              </a:rPr>
              <a:t> </a:t>
            </a:r>
            <a:r>
              <a:rPr sz="1100" b="1" spc="7" dirty="0" smtClean="0">
                <a:solidFill>
                  <a:srgbClr val="FFFFFF"/>
                </a:solidFill>
                <a:latin typeface="Arial"/>
                <a:cs typeface="Arial"/>
              </a:rPr>
              <a:t>R</a:t>
            </a:r>
            <a:r>
              <a:rPr sz="1100" b="1" spc="-96" dirty="0" smtClean="0">
                <a:solidFill>
                  <a:srgbClr val="FFFFFF"/>
                </a:solidFill>
                <a:latin typeface="Arial"/>
                <a:cs typeface="Arial"/>
              </a:rPr>
              <a:t> </a:t>
            </a:r>
            <a:r>
              <a:rPr sz="1100" b="1" spc="317" dirty="0" smtClean="0">
                <a:solidFill>
                  <a:srgbClr val="FFFFFF"/>
                </a:solidFill>
                <a:latin typeface="Arial"/>
                <a:cs typeface="Arial"/>
              </a:rPr>
              <a:t>O</a:t>
            </a:r>
            <a:r>
              <a:rPr sz="1100" b="1" spc="98" dirty="0" smtClean="0">
                <a:solidFill>
                  <a:srgbClr val="FFFFFF"/>
                </a:solidFill>
                <a:latin typeface="Arial"/>
                <a:cs typeface="Arial"/>
              </a:rPr>
              <a:t>D</a:t>
            </a:r>
            <a:r>
              <a:rPr sz="1100" b="1" spc="-69" dirty="0" smtClean="0">
                <a:solidFill>
                  <a:srgbClr val="FFFFFF"/>
                </a:solidFill>
                <a:latin typeface="Arial"/>
                <a:cs typeface="Arial"/>
              </a:rPr>
              <a:t> </a:t>
            </a:r>
            <a:r>
              <a:rPr sz="1100" b="1" spc="271" dirty="0" smtClean="0">
                <a:solidFill>
                  <a:srgbClr val="FFFFFF"/>
                </a:solidFill>
                <a:latin typeface="Arial"/>
                <a:cs typeface="Arial"/>
              </a:rPr>
              <a:t>UC</a:t>
            </a:r>
            <a:r>
              <a:rPr sz="1100" b="1" spc="51" dirty="0" smtClean="0">
                <a:solidFill>
                  <a:srgbClr val="FFFFFF"/>
                </a:solidFill>
                <a:latin typeface="Arial"/>
                <a:cs typeface="Arial"/>
              </a:rPr>
              <a:t>T</a:t>
            </a:r>
            <a:r>
              <a:rPr sz="1100" b="1" spc="-69" dirty="0" smtClean="0">
                <a:solidFill>
                  <a:srgbClr val="FFFFFF"/>
                </a:solidFill>
                <a:latin typeface="Arial"/>
                <a:cs typeface="Arial"/>
              </a:rPr>
              <a:t> </a:t>
            </a:r>
            <a:r>
              <a:rPr sz="1100" b="1" spc="324" dirty="0" smtClean="0">
                <a:solidFill>
                  <a:srgbClr val="FFFFFF"/>
                </a:solidFill>
                <a:latin typeface="Arial"/>
                <a:cs typeface="Arial"/>
              </a:rPr>
              <a:t>IV</a:t>
            </a:r>
            <a:r>
              <a:rPr sz="1100" b="1" spc="67" dirty="0" smtClean="0">
                <a:solidFill>
                  <a:srgbClr val="FFFFFF"/>
                </a:solidFill>
                <a:latin typeface="Arial"/>
                <a:cs typeface="Arial"/>
              </a:rPr>
              <a:t>I</a:t>
            </a:r>
            <a:r>
              <a:rPr sz="1100" b="1" spc="-69" dirty="0" smtClean="0">
                <a:solidFill>
                  <a:srgbClr val="FFFFFF"/>
                </a:solidFill>
                <a:latin typeface="Arial"/>
                <a:cs typeface="Arial"/>
              </a:rPr>
              <a:t> </a:t>
            </a:r>
            <a:r>
              <a:rPr sz="1100" b="1" spc="121" dirty="0" smtClean="0">
                <a:solidFill>
                  <a:srgbClr val="FFFFFF"/>
                </a:solidFill>
                <a:latin typeface="Arial"/>
                <a:cs typeface="Arial"/>
              </a:rPr>
              <a:t>D</a:t>
            </a:r>
            <a:r>
              <a:rPr sz="1100" b="1" spc="-113" dirty="0" smtClean="0">
                <a:solidFill>
                  <a:srgbClr val="FFFFFF"/>
                </a:solidFill>
                <a:latin typeface="Arial"/>
                <a:cs typeface="Arial"/>
              </a:rPr>
              <a:t> </a:t>
            </a:r>
            <a:r>
              <a:rPr sz="1100" b="1" spc="271" dirty="0" smtClean="0">
                <a:solidFill>
                  <a:srgbClr val="FFFFFF"/>
                </a:solidFill>
                <a:latin typeface="Arial"/>
                <a:cs typeface="Arial"/>
              </a:rPr>
              <a:t>A</a:t>
            </a:r>
            <a:r>
              <a:rPr sz="1100" b="1" spc="60" dirty="0" smtClean="0">
                <a:solidFill>
                  <a:srgbClr val="FFFFFF"/>
                </a:solidFill>
                <a:latin typeface="Arial"/>
                <a:cs typeface="Arial"/>
              </a:rPr>
              <a:t>D</a:t>
            </a:r>
            <a:r>
              <a:rPr sz="1100" b="1" spc="-82" dirty="0" smtClean="0">
                <a:solidFill>
                  <a:srgbClr val="FFFFFF"/>
                </a:solidFill>
                <a:latin typeface="Arial"/>
                <a:cs typeface="Arial"/>
              </a:rPr>
              <a:t> </a:t>
            </a:r>
            <a:endParaRPr sz="1100" dirty="0">
              <a:latin typeface="Arial"/>
              <a:cs typeface="Arial"/>
            </a:endParaRPr>
          </a:p>
        </p:txBody>
      </p:sp>
      <p:sp>
        <p:nvSpPr>
          <p:cNvPr id="36" name="object 36"/>
          <p:cNvSpPr txBox="1"/>
          <p:nvPr/>
        </p:nvSpPr>
        <p:spPr>
          <a:xfrm>
            <a:off x="6342755" y="4492827"/>
            <a:ext cx="2200055" cy="120615"/>
          </a:xfrm>
          <a:prstGeom prst="rect">
            <a:avLst/>
          </a:prstGeom>
        </p:spPr>
        <p:txBody>
          <a:bodyPr vert="horz" wrap="square" lIns="0" tIns="0" rIns="0" bIns="0" rtlCol="0">
            <a:noAutofit/>
          </a:bodyPr>
          <a:lstStyle/>
          <a:p>
            <a:pPr>
              <a:lnSpc>
                <a:spcPts val="916"/>
              </a:lnSpc>
            </a:pPr>
            <a:r>
              <a:rPr sz="1100" spc="119" dirty="0" smtClean="0">
                <a:latin typeface="Arial"/>
                <a:cs typeface="Arial"/>
              </a:rPr>
              <a:t>L</a:t>
            </a:r>
            <a:r>
              <a:rPr sz="1100" spc="-140" dirty="0" smtClean="0">
                <a:latin typeface="Arial"/>
                <a:cs typeface="Arial"/>
              </a:rPr>
              <a:t>a </a:t>
            </a:r>
            <a:r>
              <a:rPr sz="1100" spc="60" dirty="0" smtClean="0">
                <a:latin typeface="Arial"/>
                <a:cs typeface="Arial"/>
              </a:rPr>
              <a:t> </a:t>
            </a:r>
            <a:r>
              <a:rPr sz="1100" spc="-97" dirty="0" smtClean="0">
                <a:latin typeface="Arial"/>
                <a:cs typeface="Arial"/>
              </a:rPr>
              <a:t>S</a:t>
            </a:r>
            <a:r>
              <a:rPr sz="1100" spc="-89" dirty="0" smtClean="0">
                <a:latin typeface="Arial"/>
                <a:cs typeface="Arial"/>
              </a:rPr>
              <a:t>ec</a:t>
            </a:r>
            <a:r>
              <a:rPr sz="1100" spc="-63" dirty="0" smtClean="0">
                <a:latin typeface="Arial"/>
                <a:cs typeface="Arial"/>
              </a:rPr>
              <a:t>r</a:t>
            </a:r>
            <a:r>
              <a:rPr sz="1100" spc="-77" dirty="0" smtClean="0">
                <a:latin typeface="Arial"/>
                <a:cs typeface="Arial"/>
              </a:rPr>
              <a:t>eta</a:t>
            </a:r>
            <a:r>
              <a:rPr sz="1100" spc="-48" dirty="0" smtClean="0">
                <a:latin typeface="Arial"/>
                <a:cs typeface="Arial"/>
              </a:rPr>
              <a:t>r</a:t>
            </a:r>
            <a:r>
              <a:rPr sz="1100" spc="-69" dirty="0" smtClean="0">
                <a:latin typeface="Arial"/>
                <a:cs typeface="Arial"/>
              </a:rPr>
              <a:t>ía</a:t>
            </a:r>
            <a:r>
              <a:rPr sz="1100" spc="-46" dirty="0" smtClean="0">
                <a:latin typeface="Arial"/>
                <a:cs typeface="Arial"/>
              </a:rPr>
              <a:t> </a:t>
            </a:r>
            <a:r>
              <a:rPr sz="1100" spc="142" dirty="0" smtClean="0">
                <a:latin typeface="Arial"/>
                <a:cs typeface="Arial"/>
              </a:rPr>
              <a:t> </a:t>
            </a:r>
            <a:r>
              <a:rPr sz="1100" dirty="0" smtClean="0">
                <a:latin typeface="Arial"/>
                <a:cs typeface="Arial"/>
              </a:rPr>
              <a:t>del</a:t>
            </a:r>
            <a:r>
              <a:rPr sz="1100" spc="165" dirty="0" smtClean="0">
                <a:latin typeface="Arial"/>
                <a:cs typeface="Arial"/>
              </a:rPr>
              <a:t> </a:t>
            </a:r>
            <a:r>
              <a:rPr sz="1100" spc="-96" dirty="0" smtClean="0">
                <a:latin typeface="Arial"/>
                <a:cs typeface="Arial"/>
              </a:rPr>
              <a:t>T</a:t>
            </a:r>
            <a:r>
              <a:rPr sz="1100" spc="4" dirty="0" smtClean="0">
                <a:latin typeface="Arial"/>
                <a:cs typeface="Arial"/>
              </a:rPr>
              <a:t>r</a:t>
            </a:r>
            <a:r>
              <a:rPr sz="1100" dirty="0" smtClean="0">
                <a:latin typeface="Arial"/>
                <a:cs typeface="Arial"/>
              </a:rPr>
              <a:t>abajo</a:t>
            </a:r>
            <a:r>
              <a:rPr sz="1100" spc="64" dirty="0" smtClean="0">
                <a:latin typeface="Arial"/>
                <a:cs typeface="Arial"/>
              </a:rPr>
              <a:t> </a:t>
            </a:r>
            <a:r>
              <a:rPr sz="1100" dirty="0" smtClean="0">
                <a:latin typeface="Arial"/>
                <a:cs typeface="Arial"/>
              </a:rPr>
              <a:t>y</a:t>
            </a:r>
            <a:r>
              <a:rPr sz="1100" spc="285" dirty="0" smtClean="0">
                <a:latin typeface="Arial"/>
                <a:cs typeface="Arial"/>
              </a:rPr>
              <a:t> </a:t>
            </a:r>
            <a:r>
              <a:rPr sz="1100" spc="-84" dirty="0" smtClean="0">
                <a:latin typeface="Arial"/>
                <a:cs typeface="Arial"/>
              </a:rPr>
              <a:t>P</a:t>
            </a:r>
            <a:r>
              <a:rPr sz="1100" spc="-1" dirty="0" smtClean="0">
                <a:latin typeface="Arial"/>
                <a:cs typeface="Arial"/>
              </a:rPr>
              <a:t>r</a:t>
            </a:r>
            <a:r>
              <a:rPr sz="1100" spc="-132" dirty="0" smtClean="0">
                <a:latin typeface="Arial"/>
                <a:cs typeface="Arial"/>
              </a:rPr>
              <a:t>e</a:t>
            </a:r>
            <a:r>
              <a:rPr sz="1100" spc="-33" dirty="0" smtClean="0">
                <a:latin typeface="Arial"/>
                <a:cs typeface="Arial"/>
              </a:rPr>
              <a:t>visi</a:t>
            </a:r>
            <a:r>
              <a:rPr sz="1100" spc="-56" dirty="0" smtClean="0">
                <a:latin typeface="Arial"/>
                <a:cs typeface="Arial"/>
              </a:rPr>
              <a:t>ó</a:t>
            </a:r>
            <a:r>
              <a:rPr sz="1100" spc="-29" dirty="0" smtClean="0">
                <a:latin typeface="Arial"/>
                <a:cs typeface="Arial"/>
              </a:rPr>
              <a:t>n</a:t>
            </a:r>
            <a:endParaRPr sz="1100" dirty="0">
              <a:latin typeface="Arial"/>
              <a:cs typeface="Arial"/>
            </a:endParaRPr>
          </a:p>
        </p:txBody>
      </p:sp>
      <p:sp>
        <p:nvSpPr>
          <p:cNvPr id="37" name="object 37"/>
          <p:cNvSpPr txBox="1"/>
          <p:nvPr/>
        </p:nvSpPr>
        <p:spPr>
          <a:xfrm>
            <a:off x="8568330" y="4492827"/>
            <a:ext cx="369930" cy="120615"/>
          </a:xfrm>
          <a:prstGeom prst="rect">
            <a:avLst/>
          </a:prstGeom>
        </p:spPr>
        <p:txBody>
          <a:bodyPr vert="horz" wrap="square" lIns="0" tIns="0" rIns="0" bIns="0" rtlCol="0">
            <a:noAutofit/>
          </a:bodyPr>
          <a:lstStyle/>
          <a:p>
            <a:pPr>
              <a:lnSpc>
                <a:spcPts val="916"/>
              </a:lnSpc>
            </a:pPr>
            <a:r>
              <a:rPr sz="1100" spc="-109" dirty="0" smtClean="0">
                <a:latin typeface="Arial"/>
                <a:cs typeface="Arial"/>
              </a:rPr>
              <a:t>S</a:t>
            </a:r>
            <a:r>
              <a:rPr sz="1100" spc="-43" dirty="0" smtClean="0">
                <a:latin typeface="Arial"/>
                <a:cs typeface="Arial"/>
              </a:rPr>
              <a:t>ocial</a:t>
            </a:r>
            <a:endParaRPr sz="1100" dirty="0">
              <a:latin typeface="Arial"/>
              <a:cs typeface="Arial"/>
            </a:endParaRPr>
          </a:p>
        </p:txBody>
      </p:sp>
      <p:sp>
        <p:nvSpPr>
          <p:cNvPr id="38" name="object 38"/>
          <p:cNvSpPr txBox="1"/>
          <p:nvPr/>
        </p:nvSpPr>
        <p:spPr>
          <a:xfrm>
            <a:off x="3399734" y="4608088"/>
            <a:ext cx="2400029" cy="120615"/>
          </a:xfrm>
          <a:prstGeom prst="rect">
            <a:avLst/>
          </a:prstGeom>
        </p:spPr>
        <p:txBody>
          <a:bodyPr vert="horz" wrap="square" lIns="0" tIns="0" rIns="0" bIns="0" rtlCol="0">
            <a:noAutofit/>
          </a:bodyPr>
          <a:lstStyle/>
          <a:p>
            <a:pPr>
              <a:lnSpc>
                <a:spcPts val="916"/>
              </a:lnSpc>
            </a:pPr>
            <a:r>
              <a:rPr sz="1100" spc="-25" dirty="0" smtClean="0">
                <a:solidFill>
                  <a:srgbClr val="FFFFFF"/>
                </a:solidFill>
                <a:latin typeface="Arial"/>
                <a:cs typeface="Arial"/>
              </a:rPr>
              <a:t>A</a:t>
            </a:r>
            <a:r>
              <a:rPr sz="1100" spc="-78" dirty="0" smtClean="0">
                <a:solidFill>
                  <a:srgbClr val="FFFFFF"/>
                </a:solidFill>
                <a:latin typeface="Arial"/>
                <a:cs typeface="Arial"/>
              </a:rPr>
              <a:t>v</a:t>
            </a:r>
            <a:r>
              <a:rPr sz="1100" dirty="0" smtClean="0">
                <a:solidFill>
                  <a:srgbClr val="FFFFFF"/>
                </a:solidFill>
                <a:latin typeface="Arial"/>
                <a:cs typeface="Arial"/>
              </a:rPr>
              <a:t>.</a:t>
            </a:r>
            <a:r>
              <a:rPr sz="1100" spc="11" dirty="0" smtClean="0">
                <a:solidFill>
                  <a:srgbClr val="FFFFFF"/>
                </a:solidFill>
                <a:latin typeface="Arial"/>
                <a:cs typeface="Arial"/>
              </a:rPr>
              <a:t> </a:t>
            </a:r>
            <a:r>
              <a:rPr sz="1100" spc="-167" dirty="0" smtClean="0">
                <a:solidFill>
                  <a:srgbClr val="FFFFFF"/>
                </a:solidFill>
                <a:latin typeface="Arial"/>
                <a:cs typeface="Arial"/>
              </a:rPr>
              <a:t>P</a:t>
            </a:r>
            <a:r>
              <a:rPr sz="1100" spc="-114" dirty="0" smtClean="0">
                <a:solidFill>
                  <a:srgbClr val="FFFFFF"/>
                </a:solidFill>
                <a:latin typeface="Arial"/>
                <a:cs typeface="Arial"/>
              </a:rPr>
              <a:t>aseo</a:t>
            </a:r>
            <a:r>
              <a:rPr sz="1100" spc="133" dirty="0" smtClean="0">
                <a:solidFill>
                  <a:srgbClr val="FFFFFF"/>
                </a:solidFill>
                <a:latin typeface="Arial"/>
                <a:cs typeface="Arial"/>
              </a:rPr>
              <a:t> </a:t>
            </a:r>
            <a:r>
              <a:rPr sz="1100" dirty="0" smtClean="0">
                <a:solidFill>
                  <a:srgbClr val="FFFFFF"/>
                </a:solidFill>
                <a:latin typeface="Arial"/>
                <a:cs typeface="Arial"/>
              </a:rPr>
              <a:t>de</a:t>
            </a:r>
            <a:r>
              <a:rPr sz="1100" spc="-66" dirty="0" smtClean="0">
                <a:solidFill>
                  <a:srgbClr val="FFFFFF"/>
                </a:solidFill>
                <a:latin typeface="Arial"/>
                <a:cs typeface="Arial"/>
              </a:rPr>
              <a:t> </a:t>
            </a:r>
            <a:r>
              <a:rPr sz="1100" dirty="0" smtClean="0">
                <a:solidFill>
                  <a:srgbClr val="FFFFFF"/>
                </a:solidFill>
                <a:latin typeface="Arial"/>
                <a:cs typeface="Arial"/>
              </a:rPr>
              <a:t>la</a:t>
            </a:r>
            <a:r>
              <a:rPr sz="1100" spc="3" dirty="0" smtClean="0">
                <a:solidFill>
                  <a:srgbClr val="FFFFFF"/>
                </a:solidFill>
                <a:latin typeface="Arial"/>
                <a:cs typeface="Arial"/>
              </a:rPr>
              <a:t> </a:t>
            </a:r>
            <a:r>
              <a:rPr sz="1100" spc="-67" dirty="0" smtClean="0">
                <a:solidFill>
                  <a:srgbClr val="FFFFFF"/>
                </a:solidFill>
                <a:latin typeface="Arial"/>
                <a:cs typeface="Arial"/>
              </a:rPr>
              <a:t>Re</a:t>
            </a:r>
            <a:r>
              <a:rPr sz="1100" spc="-25" dirty="0" smtClean="0">
                <a:solidFill>
                  <a:srgbClr val="FFFFFF"/>
                </a:solidFill>
                <a:latin typeface="Arial"/>
                <a:cs typeface="Arial"/>
              </a:rPr>
              <a:t>f</a:t>
            </a:r>
            <a:r>
              <a:rPr sz="1100" spc="-58" dirty="0" smtClean="0">
                <a:solidFill>
                  <a:srgbClr val="FFFFFF"/>
                </a:solidFill>
                <a:latin typeface="Arial"/>
                <a:cs typeface="Arial"/>
              </a:rPr>
              <a:t>o</a:t>
            </a:r>
            <a:r>
              <a:rPr sz="1100" spc="-31" dirty="0" smtClean="0">
                <a:solidFill>
                  <a:srgbClr val="FFFFFF"/>
                </a:solidFill>
                <a:latin typeface="Arial"/>
                <a:cs typeface="Arial"/>
              </a:rPr>
              <a:t>r</a:t>
            </a:r>
            <a:r>
              <a:rPr sz="1100" spc="-73" dirty="0" smtClean="0">
                <a:solidFill>
                  <a:srgbClr val="FFFFFF"/>
                </a:solidFill>
                <a:latin typeface="Arial"/>
                <a:cs typeface="Arial"/>
              </a:rPr>
              <a:t>ma</a:t>
            </a:r>
            <a:r>
              <a:rPr sz="1100" spc="151" dirty="0" smtClean="0">
                <a:solidFill>
                  <a:srgbClr val="FFFFFF"/>
                </a:solidFill>
                <a:latin typeface="Arial"/>
                <a:cs typeface="Arial"/>
              </a:rPr>
              <a:t> </a:t>
            </a:r>
            <a:r>
              <a:rPr sz="1100" spc="-51" dirty="0" smtClean="0">
                <a:solidFill>
                  <a:srgbClr val="FFFFFF"/>
                </a:solidFill>
                <a:latin typeface="Arial"/>
                <a:cs typeface="Arial"/>
              </a:rPr>
              <a:t>#93,</a:t>
            </a:r>
            <a:r>
              <a:rPr sz="1100" spc="34" dirty="0" smtClean="0">
                <a:solidFill>
                  <a:srgbClr val="FFFFFF"/>
                </a:solidFill>
                <a:latin typeface="Arial"/>
                <a:cs typeface="Arial"/>
              </a:rPr>
              <a:t> </a:t>
            </a:r>
            <a:r>
              <a:rPr sz="1100" dirty="0" smtClean="0">
                <a:solidFill>
                  <a:srgbClr val="FFFFFF"/>
                </a:solidFill>
                <a:latin typeface="Arial"/>
                <a:cs typeface="Arial"/>
              </a:rPr>
              <a:t>piso</a:t>
            </a:r>
            <a:r>
              <a:rPr sz="1100" spc="-102" dirty="0" smtClean="0">
                <a:solidFill>
                  <a:srgbClr val="FFFFFF"/>
                </a:solidFill>
                <a:latin typeface="Arial"/>
                <a:cs typeface="Arial"/>
              </a:rPr>
              <a:t> </a:t>
            </a:r>
            <a:r>
              <a:rPr sz="1100" dirty="0" smtClean="0">
                <a:solidFill>
                  <a:srgbClr val="FFFFFF"/>
                </a:solidFill>
                <a:latin typeface="Arial"/>
                <a:cs typeface="Arial"/>
              </a:rPr>
              <a:t>11,</a:t>
            </a:r>
            <a:r>
              <a:rPr sz="1100" spc="-110" dirty="0" smtClean="0">
                <a:solidFill>
                  <a:srgbClr val="FFFFFF"/>
                </a:solidFill>
                <a:latin typeface="Arial"/>
                <a:cs typeface="Arial"/>
              </a:rPr>
              <a:t> </a:t>
            </a:r>
            <a:r>
              <a:rPr sz="1100" dirty="0" smtClean="0">
                <a:solidFill>
                  <a:srgbClr val="FFFFFF"/>
                </a:solidFill>
                <a:latin typeface="Arial"/>
                <a:cs typeface="Arial"/>
              </a:rPr>
              <a:t>Col.</a:t>
            </a:r>
            <a:endParaRPr sz="1100" dirty="0">
              <a:latin typeface="Arial"/>
              <a:cs typeface="Arial"/>
            </a:endParaRPr>
          </a:p>
        </p:txBody>
      </p:sp>
      <p:sp>
        <p:nvSpPr>
          <p:cNvPr id="39" name="object 39"/>
          <p:cNvSpPr txBox="1"/>
          <p:nvPr/>
        </p:nvSpPr>
        <p:spPr>
          <a:xfrm>
            <a:off x="6324600" y="4724400"/>
            <a:ext cx="2584776" cy="1093414"/>
          </a:xfrm>
          <a:prstGeom prst="rect">
            <a:avLst/>
          </a:prstGeom>
        </p:spPr>
        <p:txBody>
          <a:bodyPr vert="horz" wrap="square" lIns="0" tIns="0" rIns="0" bIns="0" rtlCol="0">
            <a:noAutofit/>
          </a:bodyPr>
          <a:lstStyle/>
          <a:p>
            <a:pPr algn="just">
              <a:lnSpc>
                <a:spcPts val="899"/>
              </a:lnSpc>
            </a:pPr>
            <a:r>
              <a:rPr sz="1100" spc="36" dirty="0" smtClean="0">
                <a:latin typeface="Arial"/>
                <a:cs typeface="Arial"/>
              </a:rPr>
              <a:t>(</a:t>
            </a:r>
            <a:r>
              <a:rPr sz="1050" spc="11" dirty="0" smtClean="0">
                <a:latin typeface="Arial"/>
                <a:cs typeface="Arial"/>
              </a:rPr>
              <a:t>S</a:t>
            </a:r>
            <a:r>
              <a:rPr sz="1050" spc="28" dirty="0" smtClean="0">
                <a:latin typeface="Arial"/>
                <a:cs typeface="Arial"/>
              </a:rPr>
              <a:t>T</a:t>
            </a:r>
            <a:r>
              <a:rPr sz="1050" spc="11" dirty="0" smtClean="0">
                <a:latin typeface="Arial"/>
                <a:cs typeface="Arial"/>
              </a:rPr>
              <a:t>PS</a:t>
            </a:r>
            <a:r>
              <a:rPr sz="1050" spc="-24" dirty="0" smtClean="0">
                <a:latin typeface="Arial"/>
                <a:cs typeface="Arial"/>
              </a:rPr>
              <a:t>)</a:t>
            </a:r>
            <a:r>
              <a:rPr sz="1050" spc="-20" dirty="0" smtClean="0">
                <a:latin typeface="Arial"/>
                <a:cs typeface="Arial"/>
              </a:rPr>
              <a:t>  </a:t>
            </a:r>
            <a:r>
              <a:rPr sz="1050" spc="20" dirty="0" smtClean="0">
                <a:latin typeface="Arial"/>
                <a:cs typeface="Arial"/>
              </a:rPr>
              <a:t> </a:t>
            </a:r>
            <a:r>
              <a:rPr sz="1050" spc="-25" dirty="0" smtClean="0">
                <a:latin typeface="Arial"/>
                <a:cs typeface="Arial"/>
              </a:rPr>
              <a:t>h</a:t>
            </a:r>
            <a:r>
              <a:rPr sz="1050" spc="-82" dirty="0" smtClean="0">
                <a:latin typeface="Arial"/>
                <a:cs typeface="Arial"/>
              </a:rPr>
              <a:t>a</a:t>
            </a:r>
            <a:r>
              <a:rPr sz="1050" spc="-40" dirty="0" smtClean="0">
                <a:latin typeface="Arial"/>
                <a:cs typeface="Arial"/>
              </a:rPr>
              <a:t>  </a:t>
            </a:r>
            <a:r>
              <a:rPr sz="1050" spc="38" dirty="0" smtClean="0">
                <a:latin typeface="Arial"/>
                <a:cs typeface="Arial"/>
              </a:rPr>
              <a:t> </a:t>
            </a:r>
            <a:r>
              <a:rPr sz="1050" spc="25" dirty="0" smtClean="0">
                <a:latin typeface="Arial"/>
                <a:cs typeface="Arial"/>
              </a:rPr>
              <a:t>d</a:t>
            </a:r>
            <a:r>
              <a:rPr sz="1050" spc="-75" dirty="0" smtClean="0">
                <a:latin typeface="Arial"/>
                <a:cs typeface="Arial"/>
              </a:rPr>
              <a:t>e</a:t>
            </a:r>
            <a:r>
              <a:rPr sz="1050" spc="-86" dirty="0" smtClean="0">
                <a:latin typeface="Arial"/>
                <a:cs typeface="Arial"/>
              </a:rPr>
              <a:t>s</a:t>
            </a:r>
            <a:r>
              <a:rPr sz="1050" spc="-75" dirty="0" smtClean="0">
                <a:latin typeface="Arial"/>
                <a:cs typeface="Arial"/>
              </a:rPr>
              <a:t>a</a:t>
            </a:r>
            <a:r>
              <a:rPr sz="1050" spc="72" dirty="0" smtClean="0">
                <a:latin typeface="Arial"/>
                <a:cs typeface="Arial"/>
              </a:rPr>
              <a:t>r</a:t>
            </a:r>
            <a:r>
              <a:rPr sz="1050" spc="63" dirty="0" smtClean="0">
                <a:latin typeface="Arial"/>
                <a:cs typeface="Arial"/>
              </a:rPr>
              <a:t>r</a:t>
            </a:r>
            <a:r>
              <a:rPr sz="1050" spc="1" dirty="0" smtClean="0">
                <a:latin typeface="Arial"/>
                <a:cs typeface="Arial"/>
              </a:rPr>
              <a:t>o</a:t>
            </a:r>
            <a:r>
              <a:rPr sz="1050" spc="104" dirty="0" smtClean="0">
                <a:latin typeface="Arial"/>
                <a:cs typeface="Arial"/>
              </a:rPr>
              <a:t>l</a:t>
            </a:r>
            <a:r>
              <a:rPr sz="1050" spc="100" dirty="0" smtClean="0">
                <a:latin typeface="Arial"/>
                <a:cs typeface="Arial"/>
              </a:rPr>
              <a:t>l</a:t>
            </a:r>
            <a:r>
              <a:rPr sz="1050" spc="-79" dirty="0" smtClean="0">
                <a:latin typeface="Arial"/>
                <a:cs typeface="Arial"/>
              </a:rPr>
              <a:t>a</a:t>
            </a:r>
            <a:r>
              <a:rPr sz="1050" spc="25" dirty="0" smtClean="0">
                <a:latin typeface="Arial"/>
                <a:cs typeface="Arial"/>
              </a:rPr>
              <a:t>d</a:t>
            </a:r>
            <a:r>
              <a:rPr sz="1050" spc="-64" dirty="0" smtClean="0">
                <a:latin typeface="Arial"/>
                <a:cs typeface="Arial"/>
              </a:rPr>
              <a:t>o  </a:t>
            </a:r>
            <a:r>
              <a:rPr sz="1050" spc="-52" dirty="0" smtClean="0">
                <a:latin typeface="Arial"/>
                <a:cs typeface="Arial"/>
              </a:rPr>
              <a:t> </a:t>
            </a:r>
            <a:r>
              <a:rPr sz="1050" spc="100" dirty="0" smtClean="0">
                <a:latin typeface="Arial"/>
                <a:cs typeface="Arial"/>
              </a:rPr>
              <a:t>l</a:t>
            </a:r>
            <a:r>
              <a:rPr sz="1050" spc="-140" dirty="0" smtClean="0">
                <a:latin typeface="Arial"/>
                <a:cs typeface="Arial"/>
              </a:rPr>
              <a:t>a  </a:t>
            </a:r>
            <a:r>
              <a:rPr sz="1050" spc="-52" dirty="0" smtClean="0">
                <a:latin typeface="Arial"/>
                <a:cs typeface="Arial"/>
              </a:rPr>
              <a:t> </a:t>
            </a:r>
            <a:r>
              <a:rPr sz="1050" spc="30" dirty="0" smtClean="0">
                <a:latin typeface="Arial"/>
                <a:cs typeface="Arial"/>
              </a:rPr>
              <a:t>m</a:t>
            </a:r>
            <a:r>
              <a:rPr sz="1050" spc="-75" dirty="0" smtClean="0">
                <a:latin typeface="Arial"/>
                <a:cs typeface="Arial"/>
              </a:rPr>
              <a:t>e</a:t>
            </a:r>
            <a:r>
              <a:rPr sz="1050" spc="106" dirty="0" smtClean="0">
                <a:latin typeface="Arial"/>
                <a:cs typeface="Arial"/>
              </a:rPr>
              <a:t>t</a:t>
            </a:r>
            <a:r>
              <a:rPr sz="1050" spc="1" dirty="0" smtClean="0">
                <a:latin typeface="Arial"/>
                <a:cs typeface="Arial"/>
              </a:rPr>
              <a:t>o</a:t>
            </a:r>
            <a:r>
              <a:rPr sz="1050" spc="25" dirty="0" smtClean="0">
                <a:latin typeface="Arial"/>
                <a:cs typeface="Arial"/>
              </a:rPr>
              <a:t>d</a:t>
            </a:r>
            <a:r>
              <a:rPr sz="1050" spc="1" dirty="0" smtClean="0">
                <a:latin typeface="Arial"/>
                <a:cs typeface="Arial"/>
              </a:rPr>
              <a:t>o</a:t>
            </a:r>
            <a:r>
              <a:rPr sz="1050" spc="100" dirty="0" smtClean="0">
                <a:latin typeface="Arial"/>
                <a:cs typeface="Arial"/>
              </a:rPr>
              <a:t>l</a:t>
            </a:r>
            <a:r>
              <a:rPr sz="1050" spc="1" dirty="0" smtClean="0">
                <a:latin typeface="Arial"/>
                <a:cs typeface="Arial"/>
              </a:rPr>
              <a:t>o</a:t>
            </a:r>
            <a:r>
              <a:rPr sz="1050" spc="-10" dirty="0" smtClean="0">
                <a:latin typeface="Arial"/>
                <a:cs typeface="Arial"/>
              </a:rPr>
              <a:t>g</a:t>
            </a:r>
            <a:r>
              <a:rPr sz="1050" spc="53" dirty="0" smtClean="0">
                <a:latin typeface="Arial"/>
                <a:cs typeface="Arial"/>
              </a:rPr>
              <a:t>í</a:t>
            </a:r>
            <a:r>
              <a:rPr sz="1050" spc="-140" dirty="0" smtClean="0">
                <a:latin typeface="Arial"/>
                <a:cs typeface="Arial"/>
              </a:rPr>
              <a:t>a</a:t>
            </a:r>
            <a:endParaRPr sz="1050" dirty="0">
              <a:latin typeface="Arial"/>
              <a:cs typeface="Arial"/>
            </a:endParaRPr>
          </a:p>
          <a:p>
            <a:pPr marR="39" algn="just">
              <a:lnSpc>
                <a:spcPts val="1228"/>
              </a:lnSpc>
              <a:spcBef>
                <a:spcPts val="53"/>
              </a:spcBef>
            </a:pPr>
            <a:r>
              <a:rPr sz="1050" spc="-10" dirty="0" smtClean="0">
                <a:latin typeface="Arial"/>
                <a:cs typeface="Arial"/>
              </a:rPr>
              <a:t>d</a:t>
            </a:r>
            <a:r>
              <a:rPr sz="1050" spc="-110" dirty="0" smtClean="0">
                <a:latin typeface="Arial"/>
                <a:cs typeface="Arial"/>
              </a:rPr>
              <a:t>e</a:t>
            </a:r>
            <a:r>
              <a:rPr sz="1050" spc="1" dirty="0" smtClean="0">
                <a:latin typeface="Arial"/>
                <a:cs typeface="Arial"/>
              </a:rPr>
              <a:t>n</a:t>
            </a:r>
            <a:r>
              <a:rPr sz="1050" spc="-38" dirty="0" smtClean="0">
                <a:latin typeface="Arial"/>
                <a:cs typeface="Arial"/>
              </a:rPr>
              <a:t>o</a:t>
            </a:r>
            <a:r>
              <a:rPr sz="1050" spc="-4" dirty="0" smtClean="0">
                <a:latin typeface="Arial"/>
                <a:cs typeface="Arial"/>
              </a:rPr>
              <a:t>m</a:t>
            </a:r>
            <a:r>
              <a:rPr sz="1050" spc="77" dirty="0" smtClean="0">
                <a:latin typeface="Arial"/>
                <a:cs typeface="Arial"/>
              </a:rPr>
              <a:t>i</a:t>
            </a:r>
            <a:r>
              <a:rPr sz="1050" spc="1" dirty="0" smtClean="0">
                <a:latin typeface="Arial"/>
                <a:cs typeface="Arial"/>
              </a:rPr>
              <a:t>n</a:t>
            </a:r>
            <a:r>
              <a:rPr sz="1050" spc="-114" dirty="0" smtClean="0">
                <a:latin typeface="Arial"/>
                <a:cs typeface="Arial"/>
              </a:rPr>
              <a:t>a</a:t>
            </a:r>
            <a:r>
              <a:rPr sz="1050" spc="-10" dirty="0" smtClean="0">
                <a:latin typeface="Arial"/>
                <a:cs typeface="Arial"/>
              </a:rPr>
              <a:t>d</a:t>
            </a:r>
            <a:r>
              <a:rPr sz="1050" spc="-110" dirty="0" smtClean="0">
                <a:latin typeface="Arial"/>
                <a:cs typeface="Arial"/>
              </a:rPr>
              <a:t>a</a:t>
            </a:r>
            <a:r>
              <a:rPr sz="1050" spc="-25" dirty="0" smtClean="0">
                <a:latin typeface="Arial"/>
                <a:cs typeface="Arial"/>
              </a:rPr>
              <a:t>:</a:t>
            </a:r>
            <a:r>
              <a:rPr sz="1050" dirty="0" smtClean="0">
                <a:latin typeface="Arial"/>
                <a:cs typeface="Arial"/>
              </a:rPr>
              <a:t> </a:t>
            </a:r>
            <a:r>
              <a:rPr sz="1050" spc="-82" dirty="0" smtClean="0">
                <a:latin typeface="Arial"/>
                <a:cs typeface="Arial"/>
              </a:rPr>
              <a:t>S</a:t>
            </a:r>
            <a:r>
              <a:rPr sz="1050" spc="77" dirty="0" smtClean="0">
                <a:latin typeface="Arial"/>
                <a:cs typeface="Arial"/>
              </a:rPr>
              <a:t>i</a:t>
            </a:r>
            <a:r>
              <a:rPr sz="1050" spc="-121" dirty="0" smtClean="0">
                <a:latin typeface="Arial"/>
                <a:cs typeface="Arial"/>
              </a:rPr>
              <a:t>s</a:t>
            </a:r>
            <a:r>
              <a:rPr sz="1050" spc="71" dirty="0" smtClean="0">
                <a:latin typeface="Arial"/>
                <a:cs typeface="Arial"/>
              </a:rPr>
              <a:t>t</a:t>
            </a:r>
            <a:r>
              <a:rPr sz="1050" spc="-110" dirty="0" smtClean="0">
                <a:latin typeface="Arial"/>
                <a:cs typeface="Arial"/>
              </a:rPr>
              <a:t>e</a:t>
            </a:r>
            <a:r>
              <a:rPr sz="1050" spc="-4" dirty="0" smtClean="0">
                <a:latin typeface="Arial"/>
                <a:cs typeface="Arial"/>
              </a:rPr>
              <a:t>m</a:t>
            </a:r>
            <a:r>
              <a:rPr sz="1050" spc="-140" dirty="0" smtClean="0">
                <a:latin typeface="Arial"/>
                <a:cs typeface="Arial"/>
              </a:rPr>
              <a:t>a</a:t>
            </a:r>
            <a:r>
              <a:rPr sz="1050" spc="30" dirty="0" smtClean="0">
                <a:latin typeface="Arial"/>
                <a:cs typeface="Arial"/>
              </a:rPr>
              <a:t> </a:t>
            </a:r>
            <a:r>
              <a:rPr sz="1050" spc="-68" dirty="0" smtClean="0">
                <a:latin typeface="Arial"/>
                <a:cs typeface="Arial"/>
              </a:rPr>
              <a:t>d</a:t>
            </a:r>
            <a:r>
              <a:rPr sz="1050" spc="-93" dirty="0" smtClean="0">
                <a:latin typeface="Arial"/>
                <a:cs typeface="Arial"/>
              </a:rPr>
              <a:t>e</a:t>
            </a:r>
            <a:r>
              <a:rPr sz="1050" spc="41" dirty="0" smtClean="0">
                <a:latin typeface="Arial"/>
                <a:cs typeface="Arial"/>
              </a:rPr>
              <a:t> </a:t>
            </a:r>
            <a:r>
              <a:rPr sz="1050" spc="71" dirty="0" smtClean="0">
                <a:latin typeface="Arial"/>
                <a:cs typeface="Arial"/>
              </a:rPr>
              <a:t>G</a:t>
            </a:r>
            <a:r>
              <a:rPr sz="1050" spc="-110" dirty="0" smtClean="0">
                <a:latin typeface="Arial"/>
                <a:cs typeface="Arial"/>
              </a:rPr>
              <a:t>e</a:t>
            </a:r>
            <a:r>
              <a:rPr sz="1050" spc="-121" dirty="0" smtClean="0">
                <a:latin typeface="Arial"/>
                <a:cs typeface="Arial"/>
              </a:rPr>
              <a:t>s</a:t>
            </a:r>
            <a:r>
              <a:rPr sz="1050" spc="71" dirty="0" smtClean="0">
                <a:latin typeface="Arial"/>
                <a:cs typeface="Arial"/>
              </a:rPr>
              <a:t>t</a:t>
            </a:r>
            <a:r>
              <a:rPr sz="1050" spc="77" dirty="0" smtClean="0">
                <a:latin typeface="Arial"/>
                <a:cs typeface="Arial"/>
              </a:rPr>
              <a:t>i</a:t>
            </a:r>
            <a:r>
              <a:rPr sz="1050" spc="-38" dirty="0" smtClean="0">
                <a:latin typeface="Arial"/>
                <a:cs typeface="Arial"/>
              </a:rPr>
              <a:t>ó</a:t>
            </a:r>
            <a:r>
              <a:rPr sz="1050" spc="-29" dirty="0" smtClean="0">
                <a:latin typeface="Arial"/>
                <a:cs typeface="Arial"/>
              </a:rPr>
              <a:t>n</a:t>
            </a:r>
            <a:r>
              <a:rPr sz="1050" spc="30" dirty="0" smtClean="0">
                <a:latin typeface="Arial"/>
                <a:cs typeface="Arial"/>
              </a:rPr>
              <a:t> </a:t>
            </a:r>
            <a:r>
              <a:rPr sz="1050" spc="-61" dirty="0" smtClean="0">
                <a:latin typeface="Arial"/>
                <a:cs typeface="Arial"/>
              </a:rPr>
              <a:t>pa</a:t>
            </a:r>
            <a:r>
              <a:rPr sz="1050" spc="-22" dirty="0" smtClean="0">
                <a:latin typeface="Arial"/>
                <a:cs typeface="Arial"/>
              </a:rPr>
              <a:t>r</a:t>
            </a:r>
            <a:r>
              <a:rPr sz="1050" spc="-88" dirty="0" smtClean="0">
                <a:latin typeface="Arial"/>
                <a:cs typeface="Arial"/>
              </a:rPr>
              <a:t>a</a:t>
            </a:r>
            <a:r>
              <a:rPr sz="1050" spc="39" dirty="0" smtClean="0">
                <a:latin typeface="Arial"/>
                <a:cs typeface="Arial"/>
              </a:rPr>
              <a:t> </a:t>
            </a:r>
            <a:r>
              <a:rPr sz="1050" spc="65" dirty="0" smtClean="0">
                <a:latin typeface="Arial"/>
                <a:cs typeface="Arial"/>
              </a:rPr>
              <a:t>l</a:t>
            </a:r>
            <a:r>
              <a:rPr sz="1050" spc="-140" dirty="0" smtClean="0">
                <a:latin typeface="Arial"/>
                <a:cs typeface="Arial"/>
              </a:rPr>
              <a:t>a</a:t>
            </a:r>
            <a:r>
              <a:rPr sz="1050" spc="-69" dirty="0" smtClean="0">
                <a:latin typeface="Arial"/>
                <a:cs typeface="Arial"/>
              </a:rPr>
              <a:t> </a:t>
            </a:r>
            <a:r>
              <a:rPr sz="1050" spc="-75" dirty="0" smtClean="0">
                <a:latin typeface="Arial"/>
                <a:cs typeface="Arial"/>
              </a:rPr>
              <a:t>P</a:t>
            </a:r>
            <a:r>
              <a:rPr sz="1050" spc="-36" dirty="0" smtClean="0">
                <a:latin typeface="Arial"/>
                <a:cs typeface="Arial"/>
              </a:rPr>
              <a:t>r</a:t>
            </a:r>
            <a:r>
              <a:rPr sz="1050" spc="-37" dirty="0" smtClean="0">
                <a:latin typeface="Arial"/>
                <a:cs typeface="Arial"/>
              </a:rPr>
              <a:t>oductivid</a:t>
            </a:r>
            <a:r>
              <a:rPr sz="1050" spc="-50" dirty="0" smtClean="0">
                <a:latin typeface="Arial"/>
                <a:cs typeface="Arial"/>
              </a:rPr>
              <a:t>a</a:t>
            </a:r>
            <a:r>
              <a:rPr sz="1050" spc="-46" dirty="0" smtClean="0">
                <a:latin typeface="Arial"/>
                <a:cs typeface="Arial"/>
              </a:rPr>
              <a:t>d</a:t>
            </a:r>
            <a:r>
              <a:rPr sz="1050" spc="35" dirty="0" smtClean="0">
                <a:latin typeface="Arial"/>
                <a:cs typeface="Arial"/>
              </a:rPr>
              <a:t> </a:t>
            </a:r>
            <a:r>
              <a:rPr sz="1050" spc="119" dirty="0" smtClean="0">
                <a:latin typeface="Arial"/>
                <a:cs typeface="Arial"/>
              </a:rPr>
              <a:t>L</a:t>
            </a:r>
            <a:r>
              <a:rPr sz="1050" spc="-69" dirty="0" smtClean="0">
                <a:latin typeface="Arial"/>
                <a:cs typeface="Arial"/>
              </a:rPr>
              <a:t>abo</a:t>
            </a:r>
            <a:r>
              <a:rPr sz="1050" spc="-37" dirty="0" smtClean="0">
                <a:latin typeface="Arial"/>
                <a:cs typeface="Arial"/>
              </a:rPr>
              <a:t>r</a:t>
            </a:r>
            <a:r>
              <a:rPr sz="1050" spc="-53" dirty="0" smtClean="0">
                <a:latin typeface="Arial"/>
                <a:cs typeface="Arial"/>
              </a:rPr>
              <a:t>al</a:t>
            </a:r>
            <a:r>
              <a:rPr sz="1050" spc="4" dirty="0" smtClean="0">
                <a:latin typeface="Arial"/>
                <a:cs typeface="Arial"/>
              </a:rPr>
              <a:t> </a:t>
            </a:r>
            <a:r>
              <a:rPr sz="1050" dirty="0" smtClean="0">
                <a:latin typeface="Arial"/>
                <a:cs typeface="Arial"/>
              </a:rPr>
              <a:t>(</a:t>
            </a:r>
            <a:r>
              <a:rPr sz="1050" b="1" dirty="0" smtClean="0">
                <a:latin typeface="Arial"/>
                <a:cs typeface="Arial"/>
              </a:rPr>
              <a:t>SIG</a:t>
            </a:r>
            <a:r>
              <a:rPr sz="1050" b="1" spc="8" dirty="0" smtClean="0">
                <a:latin typeface="Arial"/>
                <a:cs typeface="Arial"/>
              </a:rPr>
              <a:t>P</a:t>
            </a:r>
            <a:r>
              <a:rPr sz="1050" b="1" spc="-17" dirty="0" smtClean="0">
                <a:latin typeface="Arial"/>
                <a:cs typeface="Arial"/>
              </a:rPr>
              <a:t>R</a:t>
            </a:r>
            <a:r>
              <a:rPr sz="1050" b="1" dirty="0" smtClean="0">
                <a:latin typeface="Arial"/>
                <a:cs typeface="Arial"/>
              </a:rPr>
              <a:t>OL</a:t>
            </a:r>
            <a:r>
              <a:rPr sz="1050" dirty="0" smtClean="0">
                <a:latin typeface="Arial"/>
                <a:cs typeface="Arial"/>
              </a:rPr>
              <a:t>)</a:t>
            </a:r>
            <a:r>
              <a:rPr sz="1050" spc="226" dirty="0" smtClean="0">
                <a:latin typeface="Arial"/>
                <a:cs typeface="Arial"/>
              </a:rPr>
              <a:t> </a:t>
            </a:r>
            <a:r>
              <a:rPr sz="1050" spc="-57" dirty="0" smtClean="0">
                <a:latin typeface="Arial"/>
                <a:cs typeface="Arial"/>
              </a:rPr>
              <a:t>c</a:t>
            </a:r>
            <a:r>
              <a:rPr sz="1050" spc="-68" dirty="0" smtClean="0">
                <a:latin typeface="Arial"/>
                <a:cs typeface="Arial"/>
              </a:rPr>
              <a:t>o</a:t>
            </a:r>
            <a:r>
              <a:rPr sz="1050" spc="-80" dirty="0" smtClean="0">
                <a:latin typeface="Arial"/>
                <a:cs typeface="Arial"/>
              </a:rPr>
              <a:t>mo</a:t>
            </a:r>
            <a:r>
              <a:rPr sz="1050" spc="29" dirty="0" smtClean="0">
                <a:latin typeface="Arial"/>
                <a:cs typeface="Arial"/>
              </a:rPr>
              <a:t> </a:t>
            </a:r>
            <a:r>
              <a:rPr sz="1050" dirty="0" smtClean="0">
                <a:latin typeface="Arial"/>
                <a:cs typeface="Arial"/>
              </a:rPr>
              <a:t>pa</a:t>
            </a:r>
            <a:r>
              <a:rPr sz="1050" spc="12" dirty="0" smtClean="0">
                <a:latin typeface="Arial"/>
                <a:cs typeface="Arial"/>
              </a:rPr>
              <a:t>r</a:t>
            </a:r>
            <a:r>
              <a:rPr sz="1050" dirty="0" smtClean="0">
                <a:latin typeface="Arial"/>
                <a:cs typeface="Arial"/>
              </a:rPr>
              <a:t>te </a:t>
            </a:r>
            <a:r>
              <a:rPr sz="1050" spc="-82" dirty="0" smtClean="0">
                <a:latin typeface="Arial"/>
                <a:cs typeface="Arial"/>
              </a:rPr>
              <a:t>de</a:t>
            </a:r>
            <a:r>
              <a:rPr sz="1050" spc="40" dirty="0" smtClean="0">
                <a:latin typeface="Arial"/>
                <a:cs typeface="Arial"/>
              </a:rPr>
              <a:t> </a:t>
            </a:r>
            <a:r>
              <a:rPr sz="1050" spc="-82" dirty="0" smtClean="0">
                <a:latin typeface="Arial"/>
                <a:cs typeface="Arial"/>
              </a:rPr>
              <a:t>una</a:t>
            </a:r>
            <a:r>
              <a:rPr sz="1050" spc="69" dirty="0" smtClean="0">
                <a:latin typeface="Arial"/>
                <a:cs typeface="Arial"/>
              </a:rPr>
              <a:t> </a:t>
            </a:r>
            <a:r>
              <a:rPr sz="1050" spc="-65" dirty="0" smtClean="0">
                <a:latin typeface="Arial"/>
                <a:cs typeface="Arial"/>
              </a:rPr>
              <a:t>est</a:t>
            </a:r>
            <a:r>
              <a:rPr sz="1050" spc="-45" dirty="0" smtClean="0">
                <a:latin typeface="Arial"/>
                <a:cs typeface="Arial"/>
              </a:rPr>
              <a:t>r</a:t>
            </a:r>
            <a:r>
              <a:rPr sz="1050" spc="-67" dirty="0" smtClean="0">
                <a:latin typeface="Arial"/>
                <a:cs typeface="Arial"/>
              </a:rPr>
              <a:t>ategia</a:t>
            </a:r>
            <a:r>
              <a:rPr sz="1050" spc="53" dirty="0" smtClean="0">
                <a:latin typeface="Arial"/>
                <a:cs typeface="Arial"/>
              </a:rPr>
              <a:t> </a:t>
            </a:r>
            <a:r>
              <a:rPr sz="1050" spc="-82" dirty="0" smtClean="0">
                <a:latin typeface="Arial"/>
                <a:cs typeface="Arial"/>
              </a:rPr>
              <a:t>de</a:t>
            </a:r>
            <a:r>
              <a:rPr sz="1050" spc="40" dirty="0" smtClean="0">
                <a:latin typeface="Arial"/>
                <a:cs typeface="Arial"/>
              </a:rPr>
              <a:t> </a:t>
            </a:r>
            <a:r>
              <a:rPr sz="1050" spc="-85" dirty="0" smtClean="0">
                <a:latin typeface="Arial"/>
                <a:cs typeface="Arial"/>
              </a:rPr>
              <a:t>g</a:t>
            </a:r>
            <a:r>
              <a:rPr sz="1050" spc="-57" dirty="0" smtClean="0">
                <a:latin typeface="Arial"/>
                <a:cs typeface="Arial"/>
              </a:rPr>
              <a:t>esti</a:t>
            </a:r>
            <a:r>
              <a:rPr sz="1050" spc="-85" dirty="0" smtClean="0">
                <a:latin typeface="Arial"/>
                <a:cs typeface="Arial"/>
              </a:rPr>
              <a:t>ó</a:t>
            </a:r>
            <a:r>
              <a:rPr sz="1050" spc="-82" dirty="0" smtClean="0">
                <a:latin typeface="Arial"/>
                <a:cs typeface="Arial"/>
              </a:rPr>
              <a:t>n</a:t>
            </a:r>
            <a:r>
              <a:rPr sz="1050" spc="153" dirty="0" smtClean="0">
                <a:latin typeface="Arial"/>
                <a:cs typeface="Arial"/>
              </a:rPr>
              <a:t> </a:t>
            </a:r>
            <a:r>
              <a:rPr sz="1050" spc="-82" dirty="0" smtClean="0">
                <a:latin typeface="Arial"/>
                <a:cs typeface="Arial"/>
              </a:rPr>
              <a:t>de</a:t>
            </a:r>
            <a:r>
              <a:rPr sz="1050" spc="40" dirty="0" smtClean="0">
                <a:latin typeface="Arial"/>
                <a:cs typeface="Arial"/>
              </a:rPr>
              <a:t> </a:t>
            </a:r>
            <a:r>
              <a:rPr sz="1050" dirty="0" smtClean="0">
                <a:latin typeface="Arial"/>
                <a:cs typeface="Arial"/>
              </a:rPr>
              <a:t>la</a:t>
            </a:r>
            <a:r>
              <a:rPr sz="1050" spc="-53" dirty="0" smtClean="0">
                <a:latin typeface="Arial"/>
                <a:cs typeface="Arial"/>
              </a:rPr>
              <a:t> </a:t>
            </a:r>
            <a:r>
              <a:rPr sz="1050" spc="-23" dirty="0" smtClean="0">
                <a:latin typeface="Arial"/>
                <a:cs typeface="Arial"/>
              </a:rPr>
              <a:t>p</a:t>
            </a:r>
            <a:r>
              <a:rPr sz="1050" spc="-22" dirty="0" smtClean="0">
                <a:latin typeface="Arial"/>
                <a:cs typeface="Arial"/>
              </a:rPr>
              <a:t>r</a:t>
            </a:r>
            <a:r>
              <a:rPr sz="1050" spc="-37" dirty="0" smtClean="0">
                <a:latin typeface="Arial"/>
                <a:cs typeface="Arial"/>
              </a:rPr>
              <a:t>oductivid</a:t>
            </a:r>
            <a:r>
              <a:rPr sz="1050" spc="-51" dirty="0" smtClean="0">
                <a:latin typeface="Arial"/>
                <a:cs typeface="Arial"/>
              </a:rPr>
              <a:t>a</a:t>
            </a:r>
            <a:r>
              <a:rPr sz="1050" spc="-40" dirty="0" smtClean="0">
                <a:latin typeface="Arial"/>
                <a:cs typeface="Arial"/>
              </a:rPr>
              <a:t>d</a:t>
            </a:r>
            <a:r>
              <a:rPr sz="1050" spc="-20" dirty="0" smtClean="0">
                <a:latin typeface="Arial"/>
                <a:cs typeface="Arial"/>
              </a:rPr>
              <a:t> </a:t>
            </a:r>
            <a:r>
              <a:rPr sz="1050" spc="-99" dirty="0" smtClean="0">
                <a:latin typeface="Arial"/>
                <a:cs typeface="Arial"/>
              </a:rPr>
              <a:t>en</a:t>
            </a:r>
            <a:r>
              <a:rPr sz="1050" spc="25" dirty="0" smtClean="0">
                <a:latin typeface="Arial"/>
                <a:cs typeface="Arial"/>
              </a:rPr>
              <a:t> </a:t>
            </a:r>
            <a:r>
              <a:rPr sz="1050" spc="-75" dirty="0" smtClean="0">
                <a:latin typeface="Arial"/>
                <a:cs typeface="Arial"/>
              </a:rPr>
              <a:t>las</a:t>
            </a:r>
            <a:r>
              <a:rPr sz="1050" spc="-35" dirty="0" smtClean="0">
                <a:latin typeface="Arial"/>
                <a:cs typeface="Arial"/>
              </a:rPr>
              <a:t> </a:t>
            </a:r>
            <a:r>
              <a:rPr sz="1050" spc="-116" dirty="0" smtClean="0">
                <a:latin typeface="Arial"/>
                <a:cs typeface="Arial"/>
              </a:rPr>
              <a:t>emp</a:t>
            </a:r>
            <a:r>
              <a:rPr sz="1050" spc="-67" dirty="0" smtClean="0">
                <a:latin typeface="Arial"/>
                <a:cs typeface="Arial"/>
              </a:rPr>
              <a:t>r</a:t>
            </a:r>
            <a:r>
              <a:rPr sz="1050" spc="-94" dirty="0" smtClean="0">
                <a:latin typeface="Arial"/>
                <a:cs typeface="Arial"/>
              </a:rPr>
              <a:t>esas</a:t>
            </a:r>
            <a:r>
              <a:rPr sz="1050" spc="-18" dirty="0" smtClean="0">
                <a:latin typeface="Arial"/>
                <a:cs typeface="Arial"/>
              </a:rPr>
              <a:t> </a:t>
            </a:r>
            <a:r>
              <a:rPr sz="1050" dirty="0" smtClean="0">
                <a:latin typeface="Arial"/>
                <a:cs typeface="Arial"/>
              </a:rPr>
              <a:t>y</a:t>
            </a:r>
            <a:r>
              <a:rPr sz="1050" spc="-76" dirty="0" smtClean="0">
                <a:latin typeface="Arial"/>
                <a:cs typeface="Arial"/>
              </a:rPr>
              <a:t> </a:t>
            </a:r>
            <a:r>
              <a:rPr sz="1050" spc="-69" dirty="0" smtClean="0">
                <a:latin typeface="Arial"/>
                <a:cs typeface="Arial"/>
              </a:rPr>
              <a:t>p</a:t>
            </a:r>
            <a:r>
              <a:rPr sz="1050" spc="-34" dirty="0" smtClean="0">
                <a:latin typeface="Arial"/>
                <a:cs typeface="Arial"/>
              </a:rPr>
              <a:t>r</a:t>
            </a:r>
            <a:r>
              <a:rPr sz="1050" spc="-59" dirty="0" smtClean="0">
                <a:latin typeface="Arial"/>
                <a:cs typeface="Arial"/>
              </a:rPr>
              <a:t>incipalmente</a:t>
            </a:r>
            <a:r>
              <a:rPr sz="1050" spc="-34" dirty="0" smtClean="0">
                <a:latin typeface="Arial"/>
                <a:cs typeface="Arial"/>
              </a:rPr>
              <a:t> </a:t>
            </a:r>
            <a:r>
              <a:rPr sz="1050" spc="46" dirty="0" smtClean="0">
                <a:latin typeface="Arial"/>
                <a:cs typeface="Arial"/>
              </a:rPr>
              <a:t> </a:t>
            </a:r>
            <a:r>
              <a:rPr sz="1050" spc="-69" dirty="0" smtClean="0">
                <a:latin typeface="Arial"/>
                <a:cs typeface="Arial"/>
              </a:rPr>
              <a:t>en</a:t>
            </a:r>
            <a:r>
              <a:rPr sz="1050" spc="-32" dirty="0" smtClean="0">
                <a:latin typeface="Arial"/>
                <a:cs typeface="Arial"/>
              </a:rPr>
              <a:t> </a:t>
            </a:r>
            <a:r>
              <a:rPr sz="1050" spc="-53" dirty="0" smtClean="0">
                <a:latin typeface="Arial"/>
                <a:cs typeface="Arial"/>
              </a:rPr>
              <a:t>las</a:t>
            </a:r>
            <a:r>
              <a:rPr sz="1050" spc="-103" dirty="0" smtClean="0">
                <a:latin typeface="Arial"/>
                <a:cs typeface="Arial"/>
              </a:rPr>
              <a:t> </a:t>
            </a:r>
            <a:r>
              <a:rPr sz="1050" spc="-46" dirty="0" smtClean="0">
                <a:latin typeface="Arial"/>
                <a:cs typeface="Arial"/>
              </a:rPr>
              <a:t>P</a:t>
            </a:r>
            <a:r>
              <a:rPr sz="1050" spc="34" dirty="0" smtClean="0">
                <a:latin typeface="Arial"/>
                <a:cs typeface="Arial"/>
              </a:rPr>
              <a:t>yM</a:t>
            </a:r>
            <a:r>
              <a:rPr sz="1050" spc="18" dirty="0" smtClean="0">
                <a:latin typeface="Arial"/>
                <a:cs typeface="Arial"/>
              </a:rPr>
              <a:t>E</a:t>
            </a:r>
            <a:r>
              <a:rPr sz="1050" spc="-157" dirty="0" smtClean="0">
                <a:latin typeface="Arial"/>
                <a:cs typeface="Arial"/>
              </a:rPr>
              <a:t>S</a:t>
            </a:r>
            <a:r>
              <a:rPr sz="1050" spc="-25" dirty="0" smtClean="0">
                <a:latin typeface="Arial"/>
                <a:cs typeface="Arial"/>
              </a:rPr>
              <a:t>, </a:t>
            </a:r>
            <a:r>
              <a:rPr sz="1050" spc="-140" dirty="0" smtClean="0">
                <a:latin typeface="Arial"/>
                <a:cs typeface="Arial"/>
              </a:rPr>
              <a:t>a</a:t>
            </a:r>
            <a:r>
              <a:rPr sz="1050" spc="32" dirty="0" smtClean="0">
                <a:latin typeface="Arial"/>
                <a:cs typeface="Arial"/>
              </a:rPr>
              <a:t> </a:t>
            </a:r>
            <a:r>
              <a:rPr sz="1050" spc="45" dirty="0" smtClean="0">
                <a:latin typeface="Arial"/>
                <a:cs typeface="Arial"/>
              </a:rPr>
              <a:t>t</a:t>
            </a:r>
            <a:r>
              <a:rPr sz="1050" spc="15" dirty="0" smtClean="0">
                <a:latin typeface="Arial"/>
                <a:cs typeface="Arial"/>
              </a:rPr>
              <a:t>r</a:t>
            </a:r>
            <a:r>
              <a:rPr sz="1050" spc="-136" dirty="0" smtClean="0">
                <a:latin typeface="Arial"/>
                <a:cs typeface="Arial"/>
              </a:rPr>
              <a:t>a</a:t>
            </a:r>
            <a:r>
              <a:rPr sz="1050" spc="-77" dirty="0" smtClean="0">
                <a:latin typeface="Arial"/>
                <a:cs typeface="Arial"/>
              </a:rPr>
              <a:t>v</a:t>
            </a:r>
            <a:r>
              <a:rPr sz="1050" spc="-136" dirty="0" smtClean="0">
                <a:latin typeface="Arial"/>
                <a:cs typeface="Arial"/>
              </a:rPr>
              <a:t>é</a:t>
            </a:r>
            <a:r>
              <a:rPr sz="1050" spc="-152" dirty="0" smtClean="0">
                <a:latin typeface="Arial"/>
                <a:cs typeface="Arial"/>
              </a:rPr>
              <a:t>s</a:t>
            </a:r>
            <a:r>
              <a:rPr sz="1050" spc="32" dirty="0" smtClean="0">
                <a:latin typeface="Arial"/>
                <a:cs typeface="Arial"/>
              </a:rPr>
              <a:t> </a:t>
            </a:r>
            <a:r>
              <a:rPr sz="1100" spc="-36" dirty="0" smtClean="0">
                <a:latin typeface="Arial"/>
                <a:cs typeface="Arial"/>
              </a:rPr>
              <a:t>d</a:t>
            </a:r>
            <a:r>
              <a:rPr sz="1100" spc="-136" dirty="0" smtClean="0">
                <a:latin typeface="Arial"/>
                <a:cs typeface="Arial"/>
              </a:rPr>
              <a:t>e</a:t>
            </a:r>
            <a:r>
              <a:rPr sz="1100" spc="34" dirty="0" smtClean="0">
                <a:latin typeface="Arial"/>
                <a:cs typeface="Arial"/>
              </a:rPr>
              <a:t>l</a:t>
            </a:r>
            <a:r>
              <a:rPr sz="1100" spc="32" dirty="0" smtClean="0">
                <a:latin typeface="Arial"/>
                <a:cs typeface="Arial"/>
              </a:rPr>
              <a:t> </a:t>
            </a:r>
            <a:r>
              <a:rPr sz="1100" b="1" spc="-113" dirty="0" smtClean="0">
                <a:latin typeface="Arial"/>
                <a:cs typeface="Arial"/>
              </a:rPr>
              <a:t>P</a:t>
            </a:r>
            <a:r>
              <a:rPr sz="1100" b="1" spc="-60" dirty="0" smtClean="0">
                <a:latin typeface="Arial"/>
                <a:cs typeface="Arial"/>
              </a:rPr>
              <a:t>r</a:t>
            </a:r>
            <a:r>
              <a:rPr sz="1100" b="1" spc="-86" dirty="0" smtClean="0">
                <a:latin typeface="Arial"/>
                <a:cs typeface="Arial"/>
              </a:rPr>
              <a:t>o</a:t>
            </a:r>
            <a:r>
              <a:rPr sz="1100" b="1" spc="-63" dirty="0" smtClean="0">
                <a:latin typeface="Arial"/>
                <a:cs typeface="Arial"/>
              </a:rPr>
              <a:t>g</a:t>
            </a:r>
            <a:r>
              <a:rPr sz="1100" b="1" spc="-49" dirty="0" smtClean="0">
                <a:latin typeface="Arial"/>
                <a:cs typeface="Arial"/>
              </a:rPr>
              <a:t>r</a:t>
            </a:r>
            <a:r>
              <a:rPr sz="1100" b="1" spc="-78" dirty="0" smtClean="0">
                <a:latin typeface="Arial"/>
                <a:cs typeface="Arial"/>
              </a:rPr>
              <a:t>a</a:t>
            </a:r>
            <a:r>
              <a:rPr sz="1100" b="1" spc="-127" dirty="0" smtClean="0">
                <a:latin typeface="Arial"/>
                <a:cs typeface="Arial"/>
              </a:rPr>
              <a:t>m</a:t>
            </a:r>
            <a:r>
              <a:rPr sz="1100" b="1" spc="-82" dirty="0" smtClean="0">
                <a:latin typeface="Arial"/>
                <a:cs typeface="Arial"/>
              </a:rPr>
              <a:t>a</a:t>
            </a:r>
            <a:r>
              <a:rPr sz="1100" b="1" spc="84" dirty="0" smtClean="0">
                <a:latin typeface="Arial"/>
                <a:cs typeface="Arial"/>
              </a:rPr>
              <a:t> </a:t>
            </a:r>
            <a:r>
              <a:rPr sz="1100" b="1" spc="-86" dirty="0" smtClean="0">
                <a:latin typeface="Arial"/>
                <a:cs typeface="Arial"/>
              </a:rPr>
              <a:t>d</a:t>
            </a:r>
            <a:r>
              <a:rPr sz="1100" b="1" spc="-82" dirty="0" smtClean="0">
                <a:latin typeface="Arial"/>
                <a:cs typeface="Arial"/>
              </a:rPr>
              <a:t>e</a:t>
            </a:r>
            <a:r>
              <a:rPr sz="1100" b="1" spc="-40" dirty="0" smtClean="0">
                <a:latin typeface="Arial"/>
                <a:cs typeface="Arial"/>
              </a:rPr>
              <a:t> </a:t>
            </a:r>
            <a:r>
              <a:rPr sz="1100" b="1" spc="-103" dirty="0" smtClean="0">
                <a:latin typeface="Arial"/>
                <a:cs typeface="Arial"/>
              </a:rPr>
              <a:t>A</a:t>
            </a:r>
            <a:r>
              <a:rPr sz="1100" b="1" spc="-86" dirty="0" smtClean="0">
                <a:latin typeface="Arial"/>
                <a:cs typeface="Arial"/>
              </a:rPr>
              <a:t>p</a:t>
            </a:r>
            <a:r>
              <a:rPr sz="1100" b="1" spc="-82" dirty="0" smtClean="0">
                <a:latin typeface="Arial"/>
                <a:cs typeface="Arial"/>
              </a:rPr>
              <a:t>o</a:t>
            </a:r>
            <a:r>
              <a:rPr sz="1100" b="1" spc="-89" dirty="0" smtClean="0">
                <a:latin typeface="Arial"/>
                <a:cs typeface="Arial"/>
              </a:rPr>
              <a:t>yo</a:t>
            </a:r>
            <a:r>
              <a:rPr sz="1100" b="1" spc="41" dirty="0" smtClean="0">
                <a:latin typeface="Arial"/>
                <a:cs typeface="Arial"/>
              </a:rPr>
              <a:t> </a:t>
            </a:r>
            <a:r>
              <a:rPr sz="1100" b="1" spc="-86" dirty="0" smtClean="0">
                <a:latin typeface="Arial"/>
                <a:cs typeface="Arial"/>
              </a:rPr>
              <a:t>p</a:t>
            </a:r>
            <a:r>
              <a:rPr sz="1100" b="1" spc="-78" dirty="0" smtClean="0">
                <a:latin typeface="Arial"/>
                <a:cs typeface="Arial"/>
              </a:rPr>
              <a:t>a</a:t>
            </a:r>
            <a:r>
              <a:rPr sz="1100" b="1" spc="-49" dirty="0" smtClean="0">
                <a:latin typeface="Arial"/>
                <a:cs typeface="Arial"/>
              </a:rPr>
              <a:t>r</a:t>
            </a:r>
            <a:r>
              <a:rPr sz="1100" b="1" spc="-82" dirty="0" smtClean="0">
                <a:latin typeface="Arial"/>
                <a:cs typeface="Arial"/>
              </a:rPr>
              <a:t>a</a:t>
            </a:r>
            <a:r>
              <a:rPr sz="1100" b="1" spc="-24" dirty="0" smtClean="0">
                <a:latin typeface="Arial"/>
                <a:cs typeface="Arial"/>
              </a:rPr>
              <a:t> </a:t>
            </a:r>
            <a:r>
              <a:rPr sz="1100" b="1" spc="16" dirty="0" smtClean="0">
                <a:latin typeface="Arial"/>
                <a:cs typeface="Arial"/>
              </a:rPr>
              <a:t>l</a:t>
            </a:r>
            <a:r>
              <a:rPr sz="1100" b="1" spc="-105" dirty="0" smtClean="0">
                <a:latin typeface="Arial"/>
                <a:cs typeface="Arial"/>
              </a:rPr>
              <a:t>a</a:t>
            </a:r>
            <a:r>
              <a:rPr sz="1100" b="1" spc="-52" dirty="0" smtClean="0">
                <a:latin typeface="Arial"/>
                <a:cs typeface="Arial"/>
              </a:rPr>
              <a:t> </a:t>
            </a:r>
            <a:r>
              <a:rPr sz="1100" b="1" spc="-22" dirty="0" smtClean="0">
                <a:latin typeface="Arial"/>
                <a:cs typeface="Arial"/>
              </a:rPr>
              <a:t>P</a:t>
            </a:r>
            <a:r>
              <a:rPr sz="1100" b="1" spc="-4" dirty="0" smtClean="0">
                <a:latin typeface="Arial"/>
                <a:cs typeface="Arial"/>
              </a:rPr>
              <a:t>r</a:t>
            </a:r>
            <a:r>
              <a:rPr sz="1100" b="1" dirty="0" smtClean="0">
                <a:latin typeface="Arial"/>
                <a:cs typeface="Arial"/>
              </a:rPr>
              <a:t>oduc</a:t>
            </a:r>
            <a:r>
              <a:rPr sz="1100" b="1" spc="4" dirty="0" smtClean="0">
                <a:latin typeface="Arial"/>
                <a:cs typeface="Arial"/>
              </a:rPr>
              <a:t>t</a:t>
            </a:r>
            <a:r>
              <a:rPr sz="1100" b="1" dirty="0" smtClean="0">
                <a:latin typeface="Arial"/>
                <a:cs typeface="Arial"/>
              </a:rPr>
              <a:t>ivid</a:t>
            </a:r>
            <a:r>
              <a:rPr sz="1100" b="1" spc="-4" dirty="0" smtClean="0">
                <a:latin typeface="Arial"/>
                <a:cs typeface="Arial"/>
              </a:rPr>
              <a:t>a</a:t>
            </a:r>
            <a:r>
              <a:rPr sz="1100" b="1" dirty="0" smtClean="0">
                <a:latin typeface="Arial"/>
                <a:cs typeface="Arial"/>
              </a:rPr>
              <a:t>d</a:t>
            </a:r>
            <a:r>
              <a:rPr sz="1100" dirty="0" smtClean="0">
                <a:latin typeface="Arial"/>
                <a:cs typeface="Arial"/>
              </a:rPr>
              <a:t>.</a:t>
            </a:r>
            <a:endParaRPr sz="1100" dirty="0">
              <a:latin typeface="Arial"/>
              <a:cs typeface="Arial"/>
            </a:endParaRPr>
          </a:p>
        </p:txBody>
      </p:sp>
      <p:sp>
        <p:nvSpPr>
          <p:cNvPr id="40" name="object 40"/>
          <p:cNvSpPr txBox="1"/>
          <p:nvPr/>
        </p:nvSpPr>
        <p:spPr>
          <a:xfrm>
            <a:off x="3399734" y="4757925"/>
            <a:ext cx="1498943" cy="258928"/>
          </a:xfrm>
          <a:prstGeom prst="rect">
            <a:avLst/>
          </a:prstGeom>
        </p:spPr>
        <p:txBody>
          <a:bodyPr vert="horz" wrap="square" lIns="0" tIns="0" rIns="0" bIns="0" rtlCol="0">
            <a:noAutofit/>
          </a:bodyPr>
          <a:lstStyle/>
          <a:p>
            <a:pPr>
              <a:lnSpc>
                <a:spcPts val="811"/>
              </a:lnSpc>
            </a:pPr>
            <a:r>
              <a:rPr sz="1100" spc="72" dirty="0" smtClean="0">
                <a:solidFill>
                  <a:srgbClr val="FFFFFF"/>
                </a:solidFill>
                <a:latin typeface="Arial"/>
                <a:cs typeface="Arial"/>
              </a:rPr>
              <a:t>T</a:t>
            </a:r>
            <a:r>
              <a:rPr sz="1100" spc="-66" dirty="0" smtClean="0">
                <a:solidFill>
                  <a:srgbClr val="FFFFFF"/>
                </a:solidFill>
                <a:latin typeface="Arial"/>
                <a:cs typeface="Arial"/>
              </a:rPr>
              <a:t>a</a:t>
            </a:r>
            <a:r>
              <a:rPr sz="1100" spc="16" dirty="0" smtClean="0">
                <a:solidFill>
                  <a:srgbClr val="FFFFFF"/>
                </a:solidFill>
                <a:latin typeface="Arial"/>
                <a:cs typeface="Arial"/>
              </a:rPr>
              <a:t>b</a:t>
            </a:r>
            <a:r>
              <a:rPr sz="1100" spc="-75" dirty="0" smtClean="0">
                <a:solidFill>
                  <a:srgbClr val="FFFFFF"/>
                </a:solidFill>
                <a:latin typeface="Arial"/>
                <a:cs typeface="Arial"/>
              </a:rPr>
              <a:t>a</a:t>
            </a:r>
            <a:r>
              <a:rPr sz="1100" spc="-11" dirty="0" smtClean="0">
                <a:solidFill>
                  <a:srgbClr val="FFFFFF"/>
                </a:solidFill>
                <a:latin typeface="Arial"/>
                <a:cs typeface="Arial"/>
              </a:rPr>
              <a:t>c</a:t>
            </a:r>
            <a:r>
              <a:rPr sz="1100" spc="-66" dirty="0" smtClean="0">
                <a:solidFill>
                  <a:srgbClr val="FFFFFF"/>
                </a:solidFill>
                <a:latin typeface="Arial"/>
                <a:cs typeface="Arial"/>
              </a:rPr>
              <a:t>a</a:t>
            </a:r>
            <a:r>
              <a:rPr sz="1100" spc="109" dirty="0" smtClean="0">
                <a:solidFill>
                  <a:srgbClr val="FFFFFF"/>
                </a:solidFill>
                <a:latin typeface="Arial"/>
                <a:cs typeface="Arial"/>
              </a:rPr>
              <a:t>l</a:t>
            </a:r>
            <a:r>
              <a:rPr sz="1100" spc="-66" dirty="0" smtClean="0">
                <a:solidFill>
                  <a:srgbClr val="FFFFFF"/>
                </a:solidFill>
                <a:latin typeface="Arial"/>
                <a:cs typeface="Arial"/>
              </a:rPr>
              <a:t>e</a:t>
            </a:r>
            <a:r>
              <a:rPr sz="1100" spc="85" dirty="0" smtClean="0">
                <a:solidFill>
                  <a:srgbClr val="FFFFFF"/>
                </a:solidFill>
                <a:latin typeface="Arial"/>
                <a:cs typeface="Arial"/>
              </a:rPr>
              <a:t>r</a:t>
            </a:r>
            <a:r>
              <a:rPr sz="1100" spc="-66" dirty="0" smtClean="0">
                <a:solidFill>
                  <a:srgbClr val="FFFFFF"/>
                </a:solidFill>
                <a:latin typeface="Arial"/>
                <a:cs typeface="Arial"/>
              </a:rPr>
              <a:t>a</a:t>
            </a:r>
            <a:r>
              <a:rPr sz="1100" spc="-25" dirty="0" smtClean="0">
                <a:solidFill>
                  <a:srgbClr val="FFFFFF"/>
                </a:solidFill>
                <a:latin typeface="Arial"/>
                <a:cs typeface="Arial"/>
              </a:rPr>
              <a:t>,  </a:t>
            </a:r>
            <a:r>
              <a:rPr sz="1100" spc="-122" dirty="0" smtClean="0">
                <a:solidFill>
                  <a:srgbClr val="FFFFFF"/>
                </a:solidFill>
                <a:latin typeface="Arial"/>
                <a:cs typeface="Arial"/>
              </a:rPr>
              <a:t> </a:t>
            </a:r>
            <a:r>
              <a:rPr sz="1100" spc="165" dirty="0" smtClean="0">
                <a:solidFill>
                  <a:srgbClr val="FFFFFF"/>
                </a:solidFill>
                <a:latin typeface="Arial"/>
                <a:cs typeface="Arial"/>
              </a:rPr>
              <a:t>D</a:t>
            </a:r>
            <a:r>
              <a:rPr sz="1100" spc="-66" dirty="0" smtClean="0">
                <a:solidFill>
                  <a:srgbClr val="FFFFFF"/>
                </a:solidFill>
                <a:latin typeface="Arial"/>
                <a:cs typeface="Arial"/>
              </a:rPr>
              <a:t>e</a:t>
            </a:r>
            <a:r>
              <a:rPr sz="1100" spc="109" dirty="0" smtClean="0">
                <a:solidFill>
                  <a:srgbClr val="FFFFFF"/>
                </a:solidFill>
                <a:latin typeface="Arial"/>
                <a:cs typeface="Arial"/>
              </a:rPr>
              <a:t>l</a:t>
            </a:r>
            <a:r>
              <a:rPr sz="1100" spc="-66" dirty="0" smtClean="0">
                <a:solidFill>
                  <a:srgbClr val="FFFFFF"/>
                </a:solidFill>
                <a:latin typeface="Arial"/>
                <a:cs typeface="Arial"/>
              </a:rPr>
              <a:t>e</a:t>
            </a:r>
            <a:r>
              <a:rPr sz="1100" spc="-1" dirty="0" smtClean="0">
                <a:solidFill>
                  <a:srgbClr val="FFFFFF"/>
                </a:solidFill>
                <a:latin typeface="Arial"/>
                <a:cs typeface="Arial"/>
              </a:rPr>
              <a:t>g</a:t>
            </a:r>
            <a:r>
              <a:rPr sz="1100" spc="-75" dirty="0" smtClean="0">
                <a:solidFill>
                  <a:srgbClr val="FFFFFF"/>
                </a:solidFill>
                <a:latin typeface="Arial"/>
                <a:cs typeface="Arial"/>
              </a:rPr>
              <a:t>a</a:t>
            </a:r>
            <a:r>
              <a:rPr sz="1100" spc="-19" dirty="0" smtClean="0">
                <a:solidFill>
                  <a:srgbClr val="FFFFFF"/>
                </a:solidFill>
                <a:latin typeface="Arial"/>
                <a:cs typeface="Arial"/>
              </a:rPr>
              <a:t>c</a:t>
            </a:r>
            <a:r>
              <a:rPr sz="1100" spc="121" dirty="0" smtClean="0">
                <a:solidFill>
                  <a:srgbClr val="FFFFFF"/>
                </a:solidFill>
                <a:latin typeface="Arial"/>
                <a:cs typeface="Arial"/>
              </a:rPr>
              <a:t>i</a:t>
            </a:r>
            <a:r>
              <a:rPr sz="1100" spc="1" dirty="0" smtClean="0">
                <a:solidFill>
                  <a:srgbClr val="FFFFFF"/>
                </a:solidFill>
                <a:latin typeface="Arial"/>
                <a:cs typeface="Arial"/>
              </a:rPr>
              <a:t>ó</a:t>
            </a:r>
            <a:r>
              <a:rPr sz="1100" spc="-29" dirty="0" smtClean="0">
                <a:solidFill>
                  <a:srgbClr val="FFFFFF"/>
                </a:solidFill>
                <a:latin typeface="Arial"/>
                <a:cs typeface="Arial"/>
              </a:rPr>
              <a:t>n</a:t>
            </a:r>
            <a:endParaRPr sz="1100" dirty="0">
              <a:latin typeface="Arial"/>
              <a:cs typeface="Arial"/>
            </a:endParaRPr>
          </a:p>
          <a:p>
            <a:pPr marR="35183">
              <a:lnSpc>
                <a:spcPts val="1157"/>
              </a:lnSpc>
            </a:pPr>
            <a:r>
              <a:rPr sz="1100" spc="-32" dirty="0" smtClean="0">
                <a:solidFill>
                  <a:srgbClr val="FFFFFF"/>
                </a:solidFill>
                <a:latin typeface="Arial"/>
                <a:cs typeface="Arial"/>
              </a:rPr>
              <a:t>Méxic</a:t>
            </a:r>
            <a:r>
              <a:rPr sz="1100" spc="-63" dirty="0" smtClean="0">
                <a:solidFill>
                  <a:srgbClr val="FFFFFF"/>
                </a:solidFill>
                <a:latin typeface="Arial"/>
                <a:cs typeface="Arial"/>
              </a:rPr>
              <a:t>o</a:t>
            </a:r>
            <a:r>
              <a:rPr sz="1100" spc="-17" dirty="0" smtClean="0">
                <a:solidFill>
                  <a:srgbClr val="FFFFFF"/>
                </a:solidFill>
                <a:latin typeface="Arial"/>
                <a:cs typeface="Arial"/>
              </a:rPr>
              <a:t>,</a:t>
            </a:r>
            <a:r>
              <a:rPr sz="1100" spc="-77" dirty="0" smtClean="0">
                <a:solidFill>
                  <a:srgbClr val="FFFFFF"/>
                </a:solidFill>
                <a:latin typeface="Arial"/>
                <a:cs typeface="Arial"/>
              </a:rPr>
              <a:t> </a:t>
            </a:r>
            <a:r>
              <a:rPr sz="1100" dirty="0" smtClean="0">
                <a:solidFill>
                  <a:srgbClr val="FFFFFF"/>
                </a:solidFill>
                <a:latin typeface="Arial"/>
                <a:cs typeface="Arial"/>
              </a:rPr>
              <a:t>Dist</a:t>
            </a:r>
            <a:r>
              <a:rPr sz="1100" spc="8" dirty="0" smtClean="0">
                <a:solidFill>
                  <a:srgbClr val="FFFFFF"/>
                </a:solidFill>
                <a:latin typeface="Arial"/>
                <a:cs typeface="Arial"/>
              </a:rPr>
              <a:t>r</a:t>
            </a:r>
            <a:r>
              <a:rPr sz="1100" dirty="0" smtClean="0">
                <a:solidFill>
                  <a:srgbClr val="FFFFFF"/>
                </a:solidFill>
                <a:latin typeface="Arial"/>
                <a:cs typeface="Arial"/>
              </a:rPr>
              <a:t>ito</a:t>
            </a:r>
            <a:r>
              <a:rPr sz="1100" spc="18" dirty="0" smtClean="0">
                <a:solidFill>
                  <a:srgbClr val="FFFFFF"/>
                </a:solidFill>
                <a:latin typeface="Arial"/>
                <a:cs typeface="Arial"/>
              </a:rPr>
              <a:t> </a:t>
            </a:r>
            <a:r>
              <a:rPr sz="1100" spc="-44" dirty="0" smtClean="0">
                <a:solidFill>
                  <a:srgbClr val="FFFFFF"/>
                </a:solidFill>
                <a:latin typeface="Arial"/>
                <a:cs typeface="Arial"/>
              </a:rPr>
              <a:t>F</a:t>
            </a:r>
            <a:r>
              <a:rPr sz="1100" dirty="0" smtClean="0">
                <a:solidFill>
                  <a:srgbClr val="FFFFFF"/>
                </a:solidFill>
                <a:latin typeface="Arial"/>
                <a:cs typeface="Arial"/>
              </a:rPr>
              <a:t>ede</a:t>
            </a:r>
            <a:r>
              <a:rPr sz="1100" spc="4" dirty="0" smtClean="0">
                <a:solidFill>
                  <a:srgbClr val="FFFFFF"/>
                </a:solidFill>
                <a:latin typeface="Arial"/>
                <a:cs typeface="Arial"/>
              </a:rPr>
              <a:t>r</a:t>
            </a:r>
            <a:r>
              <a:rPr sz="1100" dirty="0" smtClean="0">
                <a:solidFill>
                  <a:srgbClr val="FFFFFF"/>
                </a:solidFill>
                <a:latin typeface="Arial"/>
                <a:cs typeface="Arial"/>
              </a:rPr>
              <a:t>al</a:t>
            </a:r>
            <a:endParaRPr sz="1100" dirty="0">
              <a:latin typeface="Arial"/>
              <a:cs typeface="Arial"/>
            </a:endParaRPr>
          </a:p>
        </p:txBody>
      </p:sp>
      <p:sp>
        <p:nvSpPr>
          <p:cNvPr id="41" name="object 41"/>
          <p:cNvSpPr txBox="1"/>
          <p:nvPr/>
        </p:nvSpPr>
        <p:spPr>
          <a:xfrm>
            <a:off x="4947121" y="4757927"/>
            <a:ext cx="852759" cy="120615"/>
          </a:xfrm>
          <a:prstGeom prst="rect">
            <a:avLst/>
          </a:prstGeom>
        </p:spPr>
        <p:txBody>
          <a:bodyPr vert="horz" wrap="square" lIns="0" tIns="0" rIns="0" bIns="0" rtlCol="0">
            <a:noAutofit/>
          </a:bodyPr>
          <a:lstStyle/>
          <a:p>
            <a:pPr>
              <a:lnSpc>
                <a:spcPts val="916"/>
              </a:lnSpc>
            </a:pPr>
            <a:r>
              <a:rPr sz="1100" spc="96" dirty="0" smtClean="0">
                <a:solidFill>
                  <a:srgbClr val="FFFFFF"/>
                </a:solidFill>
                <a:latin typeface="Arial"/>
                <a:cs typeface="Arial"/>
              </a:rPr>
              <a:t>C</a:t>
            </a:r>
            <a:r>
              <a:rPr sz="1100" spc="21" dirty="0" smtClean="0">
                <a:solidFill>
                  <a:srgbClr val="FFFFFF"/>
                </a:solidFill>
                <a:latin typeface="Arial"/>
                <a:cs typeface="Arial"/>
              </a:rPr>
              <a:t>u</a:t>
            </a:r>
            <a:r>
              <a:rPr sz="1100" spc="-66" dirty="0" smtClean="0">
                <a:solidFill>
                  <a:srgbClr val="FFFFFF"/>
                </a:solidFill>
                <a:latin typeface="Arial"/>
                <a:cs typeface="Arial"/>
              </a:rPr>
              <a:t>a</a:t>
            </a:r>
            <a:r>
              <a:rPr sz="1100" spc="21" dirty="0" smtClean="0">
                <a:solidFill>
                  <a:srgbClr val="FFFFFF"/>
                </a:solidFill>
                <a:latin typeface="Arial"/>
                <a:cs typeface="Arial"/>
              </a:rPr>
              <a:t>u</a:t>
            </a:r>
            <a:r>
              <a:rPr sz="1100" spc="51" dirty="0" smtClean="0">
                <a:solidFill>
                  <a:srgbClr val="FFFFFF"/>
                </a:solidFill>
                <a:latin typeface="Arial"/>
                <a:cs typeface="Arial"/>
              </a:rPr>
              <a:t>h</a:t>
            </a:r>
            <a:r>
              <a:rPr sz="1100" spc="115" dirty="0" smtClean="0">
                <a:solidFill>
                  <a:srgbClr val="FFFFFF"/>
                </a:solidFill>
                <a:latin typeface="Arial"/>
                <a:cs typeface="Arial"/>
              </a:rPr>
              <a:t>t</a:t>
            </a:r>
            <a:r>
              <a:rPr sz="1100" spc="-66" dirty="0" smtClean="0">
                <a:solidFill>
                  <a:srgbClr val="FFFFFF"/>
                </a:solidFill>
                <a:latin typeface="Arial"/>
                <a:cs typeface="Arial"/>
              </a:rPr>
              <a:t>é</a:t>
            </a:r>
            <a:r>
              <a:rPr sz="1100" spc="39" dirty="0" smtClean="0">
                <a:solidFill>
                  <a:srgbClr val="FFFFFF"/>
                </a:solidFill>
                <a:latin typeface="Arial"/>
                <a:cs typeface="Arial"/>
              </a:rPr>
              <a:t>m</a:t>
            </a:r>
            <a:r>
              <a:rPr sz="1100" spc="10" dirty="0" smtClean="0">
                <a:solidFill>
                  <a:srgbClr val="FFFFFF"/>
                </a:solidFill>
                <a:latin typeface="Arial"/>
                <a:cs typeface="Arial"/>
              </a:rPr>
              <a:t>o</a:t>
            </a:r>
            <a:r>
              <a:rPr sz="1100" spc="-19" dirty="0" smtClean="0">
                <a:solidFill>
                  <a:srgbClr val="FFFFFF"/>
                </a:solidFill>
                <a:latin typeface="Arial"/>
                <a:cs typeface="Arial"/>
              </a:rPr>
              <a:t>c</a:t>
            </a:r>
            <a:r>
              <a:rPr sz="1100" spc="-25" dirty="0" smtClean="0">
                <a:solidFill>
                  <a:srgbClr val="FFFFFF"/>
                </a:solidFill>
                <a:latin typeface="Arial"/>
                <a:cs typeface="Arial"/>
              </a:rPr>
              <a:t>,</a:t>
            </a:r>
            <a:endParaRPr sz="1100" dirty="0">
              <a:latin typeface="Arial"/>
              <a:cs typeface="Arial"/>
            </a:endParaRPr>
          </a:p>
        </p:txBody>
      </p:sp>
      <p:sp>
        <p:nvSpPr>
          <p:cNvPr id="42" name="object 42"/>
          <p:cNvSpPr txBox="1"/>
          <p:nvPr/>
        </p:nvSpPr>
        <p:spPr>
          <a:xfrm>
            <a:off x="280348" y="4769453"/>
            <a:ext cx="2519478" cy="120615"/>
          </a:xfrm>
          <a:prstGeom prst="rect">
            <a:avLst/>
          </a:prstGeom>
        </p:spPr>
        <p:txBody>
          <a:bodyPr vert="horz" wrap="square" lIns="0" tIns="0" rIns="0" bIns="0" rtlCol="0">
            <a:noAutofit/>
          </a:bodyPr>
          <a:lstStyle/>
          <a:p>
            <a:pPr>
              <a:lnSpc>
                <a:spcPts val="916"/>
              </a:lnSpc>
            </a:pPr>
            <a:r>
              <a:rPr sz="1100" spc="-74" dirty="0" smtClean="0">
                <a:latin typeface="Arial"/>
                <a:cs typeface="Arial"/>
              </a:rPr>
              <a:t>Asimism</a:t>
            </a:r>
            <a:r>
              <a:rPr sz="1100" spc="-103" dirty="0" smtClean="0">
                <a:latin typeface="Arial"/>
                <a:cs typeface="Arial"/>
              </a:rPr>
              <a:t>o</a:t>
            </a:r>
            <a:r>
              <a:rPr sz="1100" spc="-38" dirty="0" smtClean="0">
                <a:latin typeface="Arial"/>
                <a:cs typeface="Arial"/>
              </a:rPr>
              <a:t>, </a:t>
            </a:r>
            <a:r>
              <a:rPr sz="1100" spc="-24" dirty="0" smtClean="0">
                <a:latin typeface="Arial"/>
                <a:cs typeface="Arial"/>
              </a:rPr>
              <a:t> </a:t>
            </a:r>
            <a:r>
              <a:rPr sz="1100" spc="-58" dirty="0" smtClean="0">
                <a:latin typeface="Arial"/>
                <a:cs typeface="Arial"/>
              </a:rPr>
              <a:t>las</a:t>
            </a:r>
            <a:r>
              <a:rPr sz="1100" spc="-102" dirty="0" smtClean="0">
                <a:latin typeface="Arial"/>
                <a:cs typeface="Arial"/>
              </a:rPr>
              <a:t> </a:t>
            </a:r>
            <a:r>
              <a:rPr sz="1100" spc="-70" dirty="0" smtClean="0">
                <a:latin typeface="Arial"/>
                <a:cs typeface="Arial"/>
              </a:rPr>
              <a:t>mic</a:t>
            </a:r>
            <a:r>
              <a:rPr sz="1100" spc="-53" dirty="0" smtClean="0">
                <a:latin typeface="Arial"/>
                <a:cs typeface="Arial"/>
              </a:rPr>
              <a:t>r</a:t>
            </a:r>
            <a:r>
              <a:rPr sz="1100" spc="-85" dirty="0" smtClean="0">
                <a:latin typeface="Arial"/>
                <a:cs typeface="Arial"/>
              </a:rPr>
              <a:t>oemp</a:t>
            </a:r>
            <a:r>
              <a:rPr sz="1100" spc="-53" dirty="0" smtClean="0">
                <a:latin typeface="Arial"/>
                <a:cs typeface="Arial"/>
              </a:rPr>
              <a:t>r</a:t>
            </a:r>
            <a:r>
              <a:rPr sz="1100" spc="-72" dirty="0" smtClean="0">
                <a:latin typeface="Arial"/>
                <a:cs typeface="Arial"/>
              </a:rPr>
              <a:t>esas</a:t>
            </a:r>
            <a:r>
              <a:rPr sz="1100" spc="-15" dirty="0" smtClean="0">
                <a:latin typeface="Arial"/>
                <a:cs typeface="Arial"/>
              </a:rPr>
              <a:t> </a:t>
            </a:r>
            <a:r>
              <a:rPr sz="1100" spc="-75" dirty="0" smtClean="0">
                <a:latin typeface="Arial"/>
                <a:cs typeface="Arial"/>
              </a:rPr>
              <a:t>debe</a:t>
            </a:r>
            <a:r>
              <a:rPr sz="1100" spc="-41" dirty="0" smtClean="0">
                <a:latin typeface="Arial"/>
                <a:cs typeface="Arial"/>
              </a:rPr>
              <a:t>r</a:t>
            </a:r>
            <a:r>
              <a:rPr sz="1100" spc="-75" dirty="0" smtClean="0">
                <a:latin typeface="Arial"/>
                <a:cs typeface="Arial"/>
              </a:rPr>
              <a:t>án</a:t>
            </a:r>
            <a:r>
              <a:rPr sz="1100" spc="-60" dirty="0" smtClean="0">
                <a:latin typeface="Arial"/>
                <a:cs typeface="Arial"/>
              </a:rPr>
              <a:t> </a:t>
            </a:r>
            <a:r>
              <a:rPr sz="1100" spc="-145" dirty="0" smtClean="0">
                <a:latin typeface="Arial"/>
                <a:cs typeface="Arial"/>
              </a:rPr>
              <a:t>a</a:t>
            </a:r>
            <a:r>
              <a:rPr sz="1100" spc="-52" dirty="0" smtClean="0">
                <a:latin typeface="Arial"/>
                <a:cs typeface="Arial"/>
              </a:rPr>
              <a:t>c</a:t>
            </a:r>
            <a:r>
              <a:rPr sz="1100" spc="-43" dirty="0" smtClean="0">
                <a:latin typeface="Arial"/>
                <a:cs typeface="Arial"/>
              </a:rPr>
              <a:t>r</a:t>
            </a:r>
            <a:r>
              <a:rPr sz="1100" spc="-34" dirty="0" smtClean="0">
                <a:latin typeface="Arial"/>
                <a:cs typeface="Arial"/>
              </a:rPr>
              <a:t>editar</a:t>
            </a:r>
            <a:endParaRPr sz="1100" dirty="0">
              <a:latin typeface="Arial"/>
              <a:cs typeface="Arial"/>
            </a:endParaRPr>
          </a:p>
        </p:txBody>
      </p:sp>
      <p:sp>
        <p:nvSpPr>
          <p:cNvPr id="43" name="object 43"/>
          <p:cNvSpPr txBox="1"/>
          <p:nvPr/>
        </p:nvSpPr>
        <p:spPr>
          <a:xfrm>
            <a:off x="304800" y="5105400"/>
            <a:ext cx="2352666" cy="477923"/>
          </a:xfrm>
          <a:prstGeom prst="rect">
            <a:avLst/>
          </a:prstGeom>
        </p:spPr>
        <p:txBody>
          <a:bodyPr vert="horz" wrap="square" lIns="0" tIns="0" rIns="0" bIns="0" rtlCol="0">
            <a:noAutofit/>
          </a:bodyPr>
          <a:lstStyle/>
          <a:p>
            <a:pPr marR="24049">
              <a:lnSpc>
                <a:spcPts val="916"/>
              </a:lnSpc>
            </a:pPr>
            <a:r>
              <a:rPr sz="1100" spc="-136" dirty="0" smtClean="0">
                <a:latin typeface="Arial"/>
                <a:cs typeface="Arial"/>
              </a:rPr>
              <a:t>a</a:t>
            </a:r>
            <a:r>
              <a:rPr sz="1100" spc="34" dirty="0" smtClean="0">
                <a:latin typeface="Arial"/>
                <a:cs typeface="Arial"/>
              </a:rPr>
              <a:t>l  </a:t>
            </a:r>
            <a:r>
              <a:rPr sz="1100" spc="-82" dirty="0" smtClean="0">
                <a:latin typeface="Arial"/>
                <a:cs typeface="Arial"/>
              </a:rPr>
              <a:t> </a:t>
            </a:r>
            <a:r>
              <a:rPr sz="1100" spc="-30" dirty="0" smtClean="0">
                <a:latin typeface="Arial"/>
                <a:cs typeface="Arial"/>
              </a:rPr>
              <a:t>m</a:t>
            </a:r>
            <a:r>
              <a:rPr sz="1100" spc="-136" dirty="0" smtClean="0">
                <a:latin typeface="Arial"/>
                <a:cs typeface="Arial"/>
              </a:rPr>
              <a:t>e</a:t>
            </a:r>
            <a:r>
              <a:rPr sz="1100" spc="-25" dirty="0" smtClean="0">
                <a:latin typeface="Arial"/>
                <a:cs typeface="Arial"/>
              </a:rPr>
              <a:t>n</a:t>
            </a:r>
            <a:r>
              <a:rPr sz="1100" spc="-60" dirty="0" smtClean="0">
                <a:latin typeface="Arial"/>
                <a:cs typeface="Arial"/>
              </a:rPr>
              <a:t>o</a:t>
            </a:r>
            <a:r>
              <a:rPr sz="1100" spc="-152" dirty="0" smtClean="0">
                <a:latin typeface="Arial"/>
                <a:cs typeface="Arial"/>
              </a:rPr>
              <a:t>s  </a:t>
            </a:r>
            <a:r>
              <a:rPr sz="1100" spc="-82" dirty="0" smtClean="0">
                <a:latin typeface="Arial"/>
                <a:cs typeface="Arial"/>
              </a:rPr>
              <a:t> </a:t>
            </a:r>
            <a:r>
              <a:rPr sz="1100" spc="4" dirty="0" smtClean="0">
                <a:latin typeface="Arial"/>
                <a:cs typeface="Arial"/>
              </a:rPr>
              <a:t>u</a:t>
            </a:r>
            <a:r>
              <a:rPr sz="1100" dirty="0" smtClean="0">
                <a:latin typeface="Arial"/>
                <a:cs typeface="Arial"/>
              </a:rPr>
              <a:t>n </a:t>
            </a:r>
            <a:r>
              <a:rPr sz="1100" spc="127" dirty="0" smtClean="0">
                <a:latin typeface="Arial"/>
                <a:cs typeface="Arial"/>
              </a:rPr>
              <a:t> </a:t>
            </a:r>
            <a:r>
              <a:rPr sz="1100" spc="-83" dirty="0" smtClean="0">
                <a:latin typeface="Arial"/>
                <a:cs typeface="Arial"/>
              </a:rPr>
              <a:t>añ</a:t>
            </a:r>
            <a:r>
              <a:rPr sz="1100" spc="-88" dirty="0" smtClean="0">
                <a:latin typeface="Arial"/>
                <a:cs typeface="Arial"/>
              </a:rPr>
              <a:t>o</a:t>
            </a:r>
            <a:r>
              <a:rPr sz="1100" spc="-44" dirty="0" smtClean="0">
                <a:latin typeface="Arial"/>
                <a:cs typeface="Arial"/>
              </a:rPr>
              <a:t>  </a:t>
            </a:r>
            <a:r>
              <a:rPr sz="1100" spc="34" dirty="0" smtClean="0">
                <a:latin typeface="Arial"/>
                <a:cs typeface="Arial"/>
              </a:rPr>
              <a:t> </a:t>
            </a:r>
            <a:r>
              <a:rPr sz="1100" spc="-83" dirty="0" smtClean="0">
                <a:latin typeface="Arial"/>
                <a:cs typeface="Arial"/>
              </a:rPr>
              <a:t>d</a:t>
            </a:r>
            <a:r>
              <a:rPr sz="1100" spc="-88" dirty="0" smtClean="0">
                <a:latin typeface="Arial"/>
                <a:cs typeface="Arial"/>
              </a:rPr>
              <a:t>e</a:t>
            </a:r>
            <a:r>
              <a:rPr sz="1100" spc="-44" dirty="0" smtClean="0">
                <a:latin typeface="Arial"/>
                <a:cs typeface="Arial"/>
              </a:rPr>
              <a:t>  </a:t>
            </a:r>
            <a:r>
              <a:rPr sz="1100" dirty="0" smtClean="0">
                <a:latin typeface="Arial"/>
                <a:cs typeface="Arial"/>
              </a:rPr>
              <a:t> </a:t>
            </a:r>
            <a:r>
              <a:rPr sz="1100" spc="-42" dirty="0" smtClean="0">
                <a:latin typeface="Arial"/>
                <a:cs typeface="Arial"/>
              </a:rPr>
              <a:t>p</a:t>
            </a:r>
            <a:r>
              <a:rPr sz="1100" spc="-136" dirty="0" smtClean="0">
                <a:latin typeface="Arial"/>
                <a:cs typeface="Arial"/>
              </a:rPr>
              <a:t>e</a:t>
            </a:r>
            <a:r>
              <a:rPr sz="1100" spc="19" dirty="0" smtClean="0">
                <a:latin typeface="Arial"/>
                <a:cs typeface="Arial"/>
              </a:rPr>
              <a:t>r</a:t>
            </a:r>
            <a:r>
              <a:rPr sz="1100" spc="-30" dirty="0" smtClean="0">
                <a:latin typeface="Arial"/>
                <a:cs typeface="Arial"/>
              </a:rPr>
              <a:t>m</a:t>
            </a:r>
            <a:r>
              <a:rPr sz="1100" spc="-136" dirty="0" smtClean="0">
                <a:latin typeface="Arial"/>
                <a:cs typeface="Arial"/>
              </a:rPr>
              <a:t>a</a:t>
            </a:r>
            <a:r>
              <a:rPr sz="1100" spc="-25" dirty="0" smtClean="0">
                <a:latin typeface="Arial"/>
                <a:cs typeface="Arial"/>
              </a:rPr>
              <a:t>n</a:t>
            </a:r>
            <a:r>
              <a:rPr sz="1100" spc="-136" dirty="0" smtClean="0">
                <a:latin typeface="Arial"/>
                <a:cs typeface="Arial"/>
              </a:rPr>
              <a:t>e</a:t>
            </a:r>
            <a:r>
              <a:rPr sz="1100" spc="-25" dirty="0" smtClean="0">
                <a:latin typeface="Arial"/>
                <a:cs typeface="Arial"/>
              </a:rPr>
              <a:t>n</a:t>
            </a:r>
            <a:r>
              <a:rPr sz="1100" spc="-89" dirty="0" smtClean="0">
                <a:latin typeface="Arial"/>
                <a:cs typeface="Arial"/>
              </a:rPr>
              <a:t>c</a:t>
            </a:r>
            <a:r>
              <a:rPr sz="1100" spc="51" dirty="0" smtClean="0">
                <a:latin typeface="Arial"/>
                <a:cs typeface="Arial"/>
              </a:rPr>
              <a:t>i</a:t>
            </a:r>
            <a:r>
              <a:rPr sz="1100" spc="-140" dirty="0" smtClean="0">
                <a:latin typeface="Arial"/>
                <a:cs typeface="Arial"/>
              </a:rPr>
              <a:t>a  </a:t>
            </a:r>
            <a:r>
              <a:rPr sz="1100" spc="-82" dirty="0" smtClean="0">
                <a:latin typeface="Arial"/>
                <a:cs typeface="Arial"/>
              </a:rPr>
              <a:t> </a:t>
            </a:r>
            <a:r>
              <a:rPr sz="1100" spc="-136" dirty="0" smtClean="0">
                <a:latin typeface="Arial"/>
                <a:cs typeface="Arial"/>
              </a:rPr>
              <a:t>e</a:t>
            </a:r>
            <a:r>
              <a:rPr sz="1100" spc="-29" dirty="0" smtClean="0">
                <a:latin typeface="Arial"/>
                <a:cs typeface="Arial"/>
              </a:rPr>
              <a:t>n</a:t>
            </a:r>
            <a:endParaRPr sz="1100" dirty="0">
              <a:latin typeface="Arial"/>
              <a:cs typeface="Arial"/>
            </a:endParaRPr>
          </a:p>
          <a:p>
            <a:pPr>
              <a:lnSpc>
                <a:spcPct val="104200"/>
              </a:lnSpc>
              <a:spcBef>
                <a:spcPts val="88"/>
              </a:spcBef>
            </a:pPr>
            <a:r>
              <a:rPr sz="1100" spc="-95" dirty="0" smtClean="0">
                <a:latin typeface="Arial"/>
                <a:cs typeface="Arial"/>
              </a:rPr>
              <a:t>me</a:t>
            </a:r>
            <a:r>
              <a:rPr sz="1100" spc="-53" dirty="0" smtClean="0">
                <a:latin typeface="Arial"/>
                <a:cs typeface="Arial"/>
              </a:rPr>
              <a:t>r</a:t>
            </a:r>
            <a:r>
              <a:rPr sz="1100" spc="-60" dirty="0" smtClean="0">
                <a:latin typeface="Arial"/>
                <a:cs typeface="Arial"/>
              </a:rPr>
              <a:t>c</a:t>
            </a:r>
            <a:r>
              <a:rPr sz="1100" spc="-80" dirty="0" smtClean="0">
                <a:latin typeface="Arial"/>
                <a:cs typeface="Arial"/>
              </a:rPr>
              <a:t>a</a:t>
            </a:r>
            <a:r>
              <a:rPr sz="1100" spc="-75" dirty="0" smtClean="0">
                <a:latin typeface="Arial"/>
                <a:cs typeface="Arial"/>
              </a:rPr>
              <a:t>do</a:t>
            </a:r>
            <a:r>
              <a:rPr sz="1100" spc="-38" dirty="0" smtClean="0">
                <a:latin typeface="Arial"/>
                <a:cs typeface="Arial"/>
              </a:rPr>
              <a:t> </a:t>
            </a:r>
            <a:r>
              <a:rPr sz="1100" spc="22" dirty="0" smtClean="0">
                <a:latin typeface="Arial"/>
                <a:cs typeface="Arial"/>
              </a:rPr>
              <a:t> </a:t>
            </a:r>
            <a:r>
              <a:rPr sz="1100" dirty="0" smtClean="0">
                <a:latin typeface="Arial"/>
                <a:cs typeface="Arial"/>
              </a:rPr>
              <a:t>dent</a:t>
            </a:r>
            <a:r>
              <a:rPr sz="1100" spc="-8" dirty="0" smtClean="0">
                <a:latin typeface="Arial"/>
                <a:cs typeface="Arial"/>
              </a:rPr>
              <a:t>r</a:t>
            </a:r>
            <a:r>
              <a:rPr sz="1100" dirty="0" smtClean="0">
                <a:latin typeface="Arial"/>
                <a:cs typeface="Arial"/>
              </a:rPr>
              <a:t>o</a:t>
            </a:r>
            <a:r>
              <a:rPr sz="1100" spc="16" dirty="0" smtClean="0">
                <a:latin typeface="Arial"/>
                <a:cs typeface="Arial"/>
              </a:rPr>
              <a:t> </a:t>
            </a:r>
            <a:r>
              <a:rPr sz="1100" dirty="0" smtClean="0">
                <a:latin typeface="Arial"/>
                <a:cs typeface="Arial"/>
              </a:rPr>
              <a:t>del</a:t>
            </a:r>
            <a:r>
              <a:rPr sz="1100" spc="108" dirty="0" smtClean="0">
                <a:latin typeface="Arial"/>
                <a:cs typeface="Arial"/>
              </a:rPr>
              <a:t> </a:t>
            </a:r>
            <a:r>
              <a:rPr sz="1100" dirty="0" smtClean="0">
                <a:latin typeface="Arial"/>
                <a:cs typeface="Arial"/>
              </a:rPr>
              <a:t>gi</a:t>
            </a:r>
            <a:r>
              <a:rPr sz="1100" spc="-8" dirty="0" smtClean="0">
                <a:latin typeface="Arial"/>
                <a:cs typeface="Arial"/>
              </a:rPr>
              <a:t>r</a:t>
            </a:r>
            <a:r>
              <a:rPr sz="1100" dirty="0" smtClean="0">
                <a:latin typeface="Arial"/>
                <a:cs typeface="Arial"/>
              </a:rPr>
              <a:t>o</a:t>
            </a:r>
            <a:r>
              <a:rPr sz="1100" spc="160" dirty="0" smtClean="0">
                <a:latin typeface="Arial"/>
                <a:cs typeface="Arial"/>
              </a:rPr>
              <a:t> </a:t>
            </a:r>
            <a:r>
              <a:rPr sz="1100" dirty="0" smtClean="0">
                <a:latin typeface="Arial"/>
                <a:cs typeface="Arial"/>
              </a:rPr>
              <a:t>o</a:t>
            </a:r>
            <a:r>
              <a:rPr sz="1100" spc="184" dirty="0" smtClean="0">
                <a:latin typeface="Arial"/>
                <a:cs typeface="Arial"/>
              </a:rPr>
              <a:t> </a:t>
            </a:r>
            <a:r>
              <a:rPr sz="1100" spc="-62" dirty="0" smtClean="0">
                <a:latin typeface="Arial"/>
                <a:cs typeface="Arial"/>
              </a:rPr>
              <a:t>a</a:t>
            </a:r>
            <a:r>
              <a:rPr sz="1100" spc="-39" dirty="0" smtClean="0">
                <a:latin typeface="Arial"/>
                <a:cs typeface="Arial"/>
              </a:rPr>
              <a:t>ctivid</a:t>
            </a:r>
            <a:r>
              <a:rPr sz="1100" spc="-62" dirty="0" smtClean="0">
                <a:latin typeface="Arial"/>
                <a:cs typeface="Arial"/>
              </a:rPr>
              <a:t>a</a:t>
            </a:r>
            <a:r>
              <a:rPr sz="1100" spc="-58" dirty="0" smtClean="0">
                <a:latin typeface="Arial"/>
                <a:cs typeface="Arial"/>
              </a:rPr>
              <a:t>d</a:t>
            </a:r>
            <a:r>
              <a:rPr sz="1100" spc="-29" dirty="0" smtClean="0">
                <a:latin typeface="Arial"/>
                <a:cs typeface="Arial"/>
              </a:rPr>
              <a:t> </a:t>
            </a:r>
            <a:r>
              <a:rPr sz="1100" spc="9" dirty="0" smtClean="0">
                <a:latin typeface="Arial"/>
                <a:cs typeface="Arial"/>
              </a:rPr>
              <a:t> </a:t>
            </a:r>
            <a:r>
              <a:rPr sz="1100" spc="-69" dirty="0" smtClean="0">
                <a:latin typeface="Arial"/>
                <a:cs typeface="Arial"/>
              </a:rPr>
              <a:t>pa</a:t>
            </a:r>
            <a:r>
              <a:rPr sz="1100" spc="-37" dirty="0" smtClean="0">
                <a:latin typeface="Arial"/>
                <a:cs typeface="Arial"/>
              </a:rPr>
              <a:t>r</a:t>
            </a:r>
            <a:r>
              <a:rPr sz="1100" spc="-140" dirty="0" smtClean="0">
                <a:latin typeface="Arial"/>
                <a:cs typeface="Arial"/>
              </a:rPr>
              <a:t>a</a:t>
            </a:r>
            <a:r>
              <a:rPr sz="1100" spc="-69" dirty="0" smtClean="0">
                <a:latin typeface="Arial"/>
                <a:cs typeface="Arial"/>
              </a:rPr>
              <a:t> </a:t>
            </a:r>
            <a:r>
              <a:rPr sz="1100" spc="-53" dirty="0" smtClean="0">
                <a:latin typeface="Arial"/>
                <a:cs typeface="Arial"/>
              </a:rPr>
              <a:t>cual</a:t>
            </a:r>
            <a:r>
              <a:rPr sz="1100" spc="-64" dirty="0" smtClean="0">
                <a:latin typeface="Arial"/>
                <a:cs typeface="Arial"/>
              </a:rPr>
              <a:t> </a:t>
            </a:r>
            <a:r>
              <a:rPr sz="1100" spc="-53" dirty="0" smtClean="0">
                <a:latin typeface="Arial"/>
                <a:cs typeface="Arial"/>
              </a:rPr>
              <a:t>fue</a:t>
            </a:r>
            <a:r>
              <a:rPr sz="1100" spc="-46" dirty="0" smtClean="0">
                <a:latin typeface="Arial"/>
                <a:cs typeface="Arial"/>
              </a:rPr>
              <a:t>r</a:t>
            </a:r>
            <a:r>
              <a:rPr sz="1100" spc="-68" dirty="0" smtClean="0">
                <a:latin typeface="Arial"/>
                <a:cs typeface="Arial"/>
              </a:rPr>
              <a:t>o</a:t>
            </a:r>
            <a:r>
              <a:rPr sz="1100" spc="-64" dirty="0" smtClean="0">
                <a:latin typeface="Arial"/>
                <a:cs typeface="Arial"/>
              </a:rPr>
              <a:t>n</a:t>
            </a:r>
            <a:r>
              <a:rPr sz="1100" spc="43" dirty="0" smtClean="0">
                <a:latin typeface="Arial"/>
                <a:cs typeface="Arial"/>
              </a:rPr>
              <a:t> </a:t>
            </a:r>
            <a:r>
              <a:rPr sz="1100" dirty="0" smtClean="0">
                <a:latin typeface="Arial"/>
                <a:cs typeface="Arial"/>
              </a:rPr>
              <a:t>c</a:t>
            </a:r>
            <a:r>
              <a:rPr sz="1100" spc="-4" dirty="0" smtClean="0">
                <a:latin typeface="Arial"/>
                <a:cs typeface="Arial"/>
              </a:rPr>
              <a:t>o</a:t>
            </a:r>
            <a:r>
              <a:rPr sz="1100" dirty="0" smtClean="0">
                <a:latin typeface="Arial"/>
                <a:cs typeface="Arial"/>
              </a:rPr>
              <a:t>nstituidas.</a:t>
            </a:r>
            <a:endParaRPr sz="1100" dirty="0">
              <a:latin typeface="Arial"/>
              <a:cs typeface="Arial"/>
            </a:endParaRPr>
          </a:p>
        </p:txBody>
      </p:sp>
      <p:sp>
        <p:nvSpPr>
          <p:cNvPr id="44" name="object 44"/>
          <p:cNvSpPr txBox="1"/>
          <p:nvPr/>
        </p:nvSpPr>
        <p:spPr>
          <a:xfrm>
            <a:off x="2655959" y="4953869"/>
            <a:ext cx="143932" cy="305032"/>
          </a:xfrm>
          <a:prstGeom prst="rect">
            <a:avLst/>
          </a:prstGeom>
        </p:spPr>
        <p:txBody>
          <a:bodyPr vert="horz" wrap="square" lIns="0" tIns="0" rIns="0" bIns="0" rtlCol="0">
            <a:noAutofit/>
          </a:bodyPr>
          <a:lstStyle/>
          <a:p>
            <a:pPr>
              <a:lnSpc>
                <a:spcPts val="916"/>
              </a:lnSpc>
            </a:pPr>
            <a:r>
              <a:rPr sz="1100" spc="-136" dirty="0" smtClean="0">
                <a:latin typeface="Arial"/>
                <a:cs typeface="Arial"/>
              </a:rPr>
              <a:t>e</a:t>
            </a:r>
            <a:r>
              <a:rPr sz="1100" spc="34" dirty="0" smtClean="0">
                <a:latin typeface="Arial"/>
                <a:cs typeface="Arial"/>
              </a:rPr>
              <a:t>l</a:t>
            </a:r>
            <a:endParaRPr sz="1100" dirty="0">
              <a:latin typeface="Arial"/>
              <a:cs typeface="Arial"/>
            </a:endParaRPr>
          </a:p>
          <a:p>
            <a:pPr marL="721" marR="53">
              <a:spcBef>
                <a:spcPts val="140"/>
              </a:spcBef>
            </a:pPr>
            <a:r>
              <a:rPr sz="1100" dirty="0" smtClean="0">
                <a:latin typeface="Arial"/>
                <a:cs typeface="Arial"/>
              </a:rPr>
              <a:t>el</a:t>
            </a:r>
            <a:endParaRPr sz="1100" dirty="0">
              <a:latin typeface="Arial"/>
              <a:cs typeface="Arial"/>
            </a:endParaRPr>
          </a:p>
        </p:txBody>
      </p:sp>
      <p:sp>
        <p:nvSpPr>
          <p:cNvPr id="45" name="object 45"/>
          <p:cNvSpPr txBox="1"/>
          <p:nvPr/>
        </p:nvSpPr>
        <p:spPr>
          <a:xfrm>
            <a:off x="3399734" y="5195915"/>
            <a:ext cx="2400029" cy="270454"/>
          </a:xfrm>
          <a:prstGeom prst="rect">
            <a:avLst/>
          </a:prstGeom>
        </p:spPr>
        <p:txBody>
          <a:bodyPr vert="horz" wrap="square" lIns="0" tIns="0" rIns="0" bIns="0" rtlCol="0">
            <a:noAutofit/>
          </a:bodyPr>
          <a:lstStyle/>
          <a:p>
            <a:pPr>
              <a:lnSpc>
                <a:spcPts val="855"/>
              </a:lnSpc>
            </a:pPr>
            <a:r>
              <a:rPr sz="1100" b="1" spc="-97" dirty="0" smtClean="0">
                <a:solidFill>
                  <a:srgbClr val="FFFFFF"/>
                </a:solidFill>
                <a:latin typeface="Arial"/>
                <a:cs typeface="Arial"/>
              </a:rPr>
              <a:t>S</a:t>
            </a:r>
            <a:r>
              <a:rPr sz="1100" b="1" spc="-89" dirty="0" smtClean="0">
                <a:solidFill>
                  <a:srgbClr val="FFFFFF"/>
                </a:solidFill>
                <a:latin typeface="Arial"/>
                <a:cs typeface="Arial"/>
              </a:rPr>
              <a:t>istema</a:t>
            </a:r>
            <a:r>
              <a:rPr sz="1100" b="1" spc="171" dirty="0" smtClean="0">
                <a:solidFill>
                  <a:srgbClr val="FFFFFF"/>
                </a:solidFill>
                <a:latin typeface="Arial"/>
                <a:cs typeface="Arial"/>
              </a:rPr>
              <a:t> </a:t>
            </a:r>
            <a:r>
              <a:rPr sz="1100" b="1" spc="-98" dirty="0" smtClean="0">
                <a:solidFill>
                  <a:srgbClr val="FFFFFF"/>
                </a:solidFill>
                <a:latin typeface="Arial"/>
                <a:cs typeface="Arial"/>
              </a:rPr>
              <a:t>de</a:t>
            </a:r>
            <a:r>
              <a:rPr sz="1100" b="1" spc="158" dirty="0" smtClean="0">
                <a:solidFill>
                  <a:srgbClr val="FFFFFF"/>
                </a:solidFill>
                <a:latin typeface="Arial"/>
                <a:cs typeface="Arial"/>
              </a:rPr>
              <a:t> </a:t>
            </a:r>
            <a:r>
              <a:rPr sz="1100" b="1" spc="-105" dirty="0" smtClean="0">
                <a:solidFill>
                  <a:srgbClr val="FFFFFF"/>
                </a:solidFill>
                <a:latin typeface="Arial"/>
                <a:cs typeface="Arial"/>
              </a:rPr>
              <a:t>Ges</a:t>
            </a:r>
            <a:r>
              <a:rPr sz="1100" b="1" spc="-52" dirty="0" smtClean="0">
                <a:solidFill>
                  <a:srgbClr val="FFFFFF"/>
                </a:solidFill>
                <a:latin typeface="Arial"/>
                <a:cs typeface="Arial"/>
              </a:rPr>
              <a:t>t</a:t>
            </a:r>
            <a:r>
              <a:rPr sz="1100" b="1" spc="-83" dirty="0" smtClean="0">
                <a:solidFill>
                  <a:srgbClr val="FFFFFF"/>
                </a:solidFill>
                <a:latin typeface="Arial"/>
                <a:cs typeface="Arial"/>
              </a:rPr>
              <a:t>ión</a:t>
            </a:r>
            <a:r>
              <a:rPr sz="1100" b="1" spc="-46" dirty="0" smtClean="0">
                <a:solidFill>
                  <a:srgbClr val="FFFFFF"/>
                </a:solidFill>
                <a:latin typeface="Arial"/>
                <a:cs typeface="Arial"/>
              </a:rPr>
              <a:t> </a:t>
            </a:r>
            <a:r>
              <a:rPr sz="1100" b="1" spc="94" dirty="0" smtClean="0">
                <a:solidFill>
                  <a:srgbClr val="FFFFFF"/>
                </a:solidFill>
                <a:latin typeface="Arial"/>
                <a:cs typeface="Arial"/>
              </a:rPr>
              <a:t> </a:t>
            </a:r>
            <a:r>
              <a:rPr sz="1100" b="1" spc="-98" dirty="0" smtClean="0">
                <a:solidFill>
                  <a:srgbClr val="FFFFFF"/>
                </a:solidFill>
                <a:latin typeface="Arial"/>
                <a:cs typeface="Arial"/>
              </a:rPr>
              <a:t>pa</a:t>
            </a:r>
            <a:r>
              <a:rPr sz="1100" b="1" spc="-61" dirty="0" smtClean="0">
                <a:solidFill>
                  <a:srgbClr val="FFFFFF"/>
                </a:solidFill>
                <a:latin typeface="Arial"/>
                <a:cs typeface="Arial"/>
              </a:rPr>
              <a:t>r</a:t>
            </a:r>
            <a:r>
              <a:rPr sz="1100" b="1" spc="-93" dirty="0" smtClean="0">
                <a:solidFill>
                  <a:srgbClr val="FFFFFF"/>
                </a:solidFill>
                <a:latin typeface="Arial"/>
                <a:cs typeface="Arial"/>
              </a:rPr>
              <a:t>a</a:t>
            </a:r>
            <a:r>
              <a:rPr sz="1100" b="1" spc="170" dirty="0" smtClean="0">
                <a:solidFill>
                  <a:srgbClr val="FFFFFF"/>
                </a:solidFill>
                <a:latin typeface="Arial"/>
                <a:cs typeface="Arial"/>
              </a:rPr>
              <a:t> </a:t>
            </a:r>
            <a:r>
              <a:rPr sz="1100" b="1" dirty="0" smtClean="0">
                <a:solidFill>
                  <a:srgbClr val="FFFFFF"/>
                </a:solidFill>
                <a:latin typeface="Arial"/>
                <a:cs typeface="Arial"/>
              </a:rPr>
              <a:t>la</a:t>
            </a:r>
            <a:r>
              <a:rPr sz="1100" b="1" spc="42" dirty="0" smtClean="0">
                <a:solidFill>
                  <a:srgbClr val="FFFFFF"/>
                </a:solidFill>
                <a:latin typeface="Arial"/>
                <a:cs typeface="Arial"/>
              </a:rPr>
              <a:t> </a:t>
            </a:r>
            <a:r>
              <a:rPr sz="1100" b="1" spc="-77" dirty="0" smtClean="0">
                <a:solidFill>
                  <a:srgbClr val="FFFFFF"/>
                </a:solidFill>
                <a:latin typeface="Arial"/>
                <a:cs typeface="Arial"/>
              </a:rPr>
              <a:t>P</a:t>
            </a:r>
            <a:r>
              <a:rPr sz="1100" b="1" spc="-41" dirty="0" smtClean="0">
                <a:solidFill>
                  <a:srgbClr val="FFFFFF"/>
                </a:solidFill>
                <a:latin typeface="Arial"/>
                <a:cs typeface="Arial"/>
              </a:rPr>
              <a:t>r</a:t>
            </a:r>
            <a:r>
              <a:rPr sz="1100" b="1" spc="-104" dirty="0" smtClean="0">
                <a:solidFill>
                  <a:srgbClr val="FFFFFF"/>
                </a:solidFill>
                <a:latin typeface="Arial"/>
                <a:cs typeface="Arial"/>
              </a:rPr>
              <a:t>o</a:t>
            </a:r>
            <a:r>
              <a:rPr sz="1100" b="1" spc="-93" dirty="0" smtClean="0">
                <a:solidFill>
                  <a:srgbClr val="FFFFFF"/>
                </a:solidFill>
                <a:latin typeface="Arial"/>
                <a:cs typeface="Arial"/>
              </a:rPr>
              <a:t>duc</a:t>
            </a:r>
            <a:r>
              <a:rPr sz="1100" b="1" spc="-47" dirty="0" smtClean="0">
                <a:solidFill>
                  <a:srgbClr val="FFFFFF"/>
                </a:solidFill>
                <a:latin typeface="Arial"/>
                <a:cs typeface="Arial"/>
              </a:rPr>
              <a:t>t</a:t>
            </a:r>
            <a:r>
              <a:rPr sz="1100" b="1" spc="-63" dirty="0" smtClean="0">
                <a:solidFill>
                  <a:srgbClr val="FFFFFF"/>
                </a:solidFill>
                <a:latin typeface="Arial"/>
                <a:cs typeface="Arial"/>
              </a:rPr>
              <a:t>ivid</a:t>
            </a:r>
            <a:r>
              <a:rPr sz="1100" b="1" spc="-86" dirty="0" smtClean="0">
                <a:solidFill>
                  <a:srgbClr val="FFFFFF"/>
                </a:solidFill>
                <a:latin typeface="Arial"/>
                <a:cs typeface="Arial"/>
              </a:rPr>
              <a:t>a</a:t>
            </a:r>
            <a:r>
              <a:rPr sz="1100" b="1" spc="-89" dirty="0" smtClean="0">
                <a:solidFill>
                  <a:srgbClr val="FFFFFF"/>
                </a:solidFill>
                <a:latin typeface="Arial"/>
                <a:cs typeface="Arial"/>
              </a:rPr>
              <a:t>d</a:t>
            </a:r>
            <a:endParaRPr sz="1100" dirty="0">
              <a:latin typeface="Arial"/>
              <a:cs typeface="Arial"/>
            </a:endParaRPr>
          </a:p>
          <a:p>
            <a:pPr marR="35183">
              <a:lnSpc>
                <a:spcPts val="1201"/>
              </a:lnSpc>
            </a:pPr>
            <a:r>
              <a:rPr sz="1100" b="1" spc="-54" dirty="0" smtClean="0">
                <a:solidFill>
                  <a:srgbClr val="FFFFFF"/>
                </a:solidFill>
                <a:latin typeface="Arial"/>
                <a:cs typeface="Arial"/>
              </a:rPr>
              <a:t>La</a:t>
            </a:r>
            <a:r>
              <a:rPr sz="1100" b="1" spc="-53" dirty="0" smtClean="0">
                <a:solidFill>
                  <a:srgbClr val="FFFFFF"/>
                </a:solidFill>
                <a:latin typeface="Arial"/>
                <a:cs typeface="Arial"/>
              </a:rPr>
              <a:t>b</a:t>
            </a:r>
            <a:r>
              <a:rPr sz="1100" b="1" spc="-89" dirty="0" smtClean="0">
                <a:solidFill>
                  <a:srgbClr val="FFFFFF"/>
                </a:solidFill>
                <a:latin typeface="Arial"/>
                <a:cs typeface="Arial"/>
              </a:rPr>
              <a:t>o</a:t>
            </a:r>
            <a:r>
              <a:rPr sz="1100" b="1" spc="-53" dirty="0" smtClean="0">
                <a:solidFill>
                  <a:srgbClr val="FFFFFF"/>
                </a:solidFill>
                <a:latin typeface="Arial"/>
                <a:cs typeface="Arial"/>
              </a:rPr>
              <a:t>r</a:t>
            </a:r>
            <a:r>
              <a:rPr sz="1100" b="1" spc="-69" dirty="0" smtClean="0">
                <a:solidFill>
                  <a:srgbClr val="FFFFFF"/>
                </a:solidFill>
                <a:latin typeface="Arial"/>
                <a:cs typeface="Arial"/>
              </a:rPr>
              <a:t>al:</a:t>
            </a:r>
            <a:endParaRPr sz="1100" dirty="0">
              <a:latin typeface="Arial"/>
              <a:cs typeface="Arial"/>
            </a:endParaRPr>
          </a:p>
        </p:txBody>
      </p:sp>
      <p:sp>
        <p:nvSpPr>
          <p:cNvPr id="46" name="object 46"/>
          <p:cNvSpPr txBox="1"/>
          <p:nvPr/>
        </p:nvSpPr>
        <p:spPr>
          <a:xfrm>
            <a:off x="3399733" y="5633906"/>
            <a:ext cx="2061722" cy="120615"/>
          </a:xfrm>
          <a:prstGeom prst="rect">
            <a:avLst/>
          </a:prstGeom>
        </p:spPr>
        <p:txBody>
          <a:bodyPr vert="horz" wrap="square" lIns="0" tIns="0" rIns="0" bIns="0" rtlCol="0">
            <a:noAutofit/>
          </a:bodyPr>
          <a:lstStyle/>
          <a:p>
            <a:pPr>
              <a:lnSpc>
                <a:spcPts val="916"/>
              </a:lnSpc>
            </a:pPr>
            <a:r>
              <a:rPr sz="1100" spc="-144" dirty="0" smtClean="0">
                <a:solidFill>
                  <a:srgbClr val="FFFFFF"/>
                </a:solidFill>
                <a:latin typeface="Arial"/>
                <a:cs typeface="Arial"/>
              </a:rPr>
              <a:t>T</a:t>
            </a:r>
            <a:r>
              <a:rPr sz="1100" spc="-29" dirty="0" smtClean="0">
                <a:solidFill>
                  <a:srgbClr val="FFFFFF"/>
                </a:solidFill>
                <a:latin typeface="Arial"/>
                <a:cs typeface="Arial"/>
              </a:rPr>
              <a:t>el.</a:t>
            </a:r>
            <a:r>
              <a:rPr sz="1100" spc="-11" dirty="0" smtClean="0">
                <a:solidFill>
                  <a:srgbClr val="FFFFFF"/>
                </a:solidFill>
                <a:latin typeface="Arial"/>
                <a:cs typeface="Arial"/>
              </a:rPr>
              <a:t> </a:t>
            </a:r>
            <a:r>
              <a:rPr sz="1100" spc="-37" dirty="0" smtClean="0">
                <a:solidFill>
                  <a:srgbClr val="FFFFFF"/>
                </a:solidFill>
                <a:latin typeface="Arial"/>
                <a:cs typeface="Arial"/>
              </a:rPr>
              <a:t>(55)</a:t>
            </a:r>
            <a:r>
              <a:rPr sz="1100" spc="-7" dirty="0" smtClean="0">
                <a:solidFill>
                  <a:srgbClr val="FFFFFF"/>
                </a:solidFill>
                <a:latin typeface="Arial"/>
                <a:cs typeface="Arial"/>
              </a:rPr>
              <a:t> </a:t>
            </a:r>
            <a:r>
              <a:rPr sz="1100" spc="-42" dirty="0" smtClean="0">
                <a:solidFill>
                  <a:srgbClr val="FFFFFF"/>
                </a:solidFill>
                <a:latin typeface="Arial"/>
                <a:cs typeface="Arial"/>
              </a:rPr>
              <a:t>2000-5400,</a:t>
            </a:r>
            <a:r>
              <a:rPr sz="1100" spc="-100" dirty="0" smtClean="0">
                <a:solidFill>
                  <a:srgbClr val="FFFFFF"/>
                </a:solidFill>
                <a:latin typeface="Arial"/>
                <a:cs typeface="Arial"/>
              </a:rPr>
              <a:t> </a:t>
            </a:r>
            <a:r>
              <a:rPr sz="1100" spc="-71" dirty="0" smtClean="0">
                <a:solidFill>
                  <a:srgbClr val="FFFFFF"/>
                </a:solidFill>
                <a:latin typeface="Arial"/>
                <a:cs typeface="Arial"/>
              </a:rPr>
              <a:t>exts.</a:t>
            </a:r>
            <a:r>
              <a:rPr sz="1100" spc="-100" dirty="0" smtClean="0">
                <a:solidFill>
                  <a:srgbClr val="FFFFFF"/>
                </a:solidFill>
                <a:latin typeface="Arial"/>
                <a:cs typeface="Arial"/>
              </a:rPr>
              <a:t> </a:t>
            </a:r>
            <a:r>
              <a:rPr sz="1100" spc="-93" dirty="0" smtClean="0">
                <a:solidFill>
                  <a:srgbClr val="FFFFFF"/>
                </a:solidFill>
                <a:latin typeface="Arial"/>
                <a:cs typeface="Arial"/>
              </a:rPr>
              <a:t>3221</a:t>
            </a:r>
            <a:r>
              <a:rPr sz="1100" spc="90" dirty="0" smtClean="0">
                <a:solidFill>
                  <a:srgbClr val="FFFFFF"/>
                </a:solidFill>
                <a:latin typeface="Arial"/>
                <a:cs typeface="Arial"/>
              </a:rPr>
              <a:t> </a:t>
            </a:r>
            <a:r>
              <a:rPr sz="1100" dirty="0" smtClean="0">
                <a:solidFill>
                  <a:srgbClr val="FFFFFF"/>
                </a:solidFill>
                <a:latin typeface="Arial"/>
                <a:cs typeface="Arial"/>
              </a:rPr>
              <a:t>y</a:t>
            </a:r>
            <a:r>
              <a:rPr sz="1100" spc="-94" dirty="0" smtClean="0">
                <a:solidFill>
                  <a:srgbClr val="FFFFFF"/>
                </a:solidFill>
                <a:latin typeface="Arial"/>
                <a:cs typeface="Arial"/>
              </a:rPr>
              <a:t> </a:t>
            </a:r>
            <a:r>
              <a:rPr sz="1100" dirty="0" smtClean="0">
                <a:solidFill>
                  <a:srgbClr val="FFFFFF"/>
                </a:solidFill>
                <a:latin typeface="Arial"/>
                <a:cs typeface="Arial"/>
              </a:rPr>
              <a:t>3164</a:t>
            </a:r>
            <a:endParaRPr sz="1100" dirty="0">
              <a:latin typeface="Arial"/>
              <a:cs typeface="Arial"/>
            </a:endParaRPr>
          </a:p>
        </p:txBody>
      </p:sp>
      <p:sp>
        <p:nvSpPr>
          <p:cNvPr id="47" name="object 47"/>
          <p:cNvSpPr txBox="1"/>
          <p:nvPr/>
        </p:nvSpPr>
        <p:spPr>
          <a:xfrm>
            <a:off x="3399734" y="5933583"/>
            <a:ext cx="1853343" cy="120615"/>
          </a:xfrm>
          <a:prstGeom prst="rect">
            <a:avLst/>
          </a:prstGeom>
        </p:spPr>
        <p:txBody>
          <a:bodyPr vert="horz" wrap="square" lIns="0" tIns="0" rIns="0" bIns="0" rtlCol="0">
            <a:noAutofit/>
          </a:bodyPr>
          <a:lstStyle/>
          <a:p>
            <a:pPr>
              <a:lnSpc>
                <a:spcPts val="916"/>
              </a:lnSpc>
            </a:pPr>
            <a:r>
              <a:rPr sz="1100" spc="-23" dirty="0" smtClean="0">
                <a:solidFill>
                  <a:srgbClr val="FFFFFF"/>
                </a:solidFill>
                <a:latin typeface="Arial"/>
                <a:cs typeface="Arial"/>
                <a:hlinkClick r:id="rId11"/>
              </a:rPr>
              <a:t>p</a:t>
            </a:r>
            <a:r>
              <a:rPr sz="1100" spc="-22" dirty="0" smtClean="0">
                <a:solidFill>
                  <a:srgbClr val="FFFFFF"/>
                </a:solidFill>
                <a:latin typeface="Arial"/>
                <a:cs typeface="Arial"/>
                <a:hlinkClick r:id="rId11"/>
              </a:rPr>
              <a:t>r</a:t>
            </a:r>
            <a:r>
              <a:rPr sz="1100" spc="-37" dirty="0" smtClean="0">
                <a:solidFill>
                  <a:srgbClr val="FFFFFF"/>
                </a:solidFill>
                <a:latin typeface="Arial"/>
                <a:cs typeface="Arial"/>
                <a:hlinkClick r:id="rId11"/>
              </a:rPr>
              <a:t>oductivid</a:t>
            </a:r>
            <a:r>
              <a:rPr sz="1100" spc="-51" dirty="0" smtClean="0">
                <a:solidFill>
                  <a:srgbClr val="FFFFFF"/>
                </a:solidFill>
                <a:latin typeface="Arial"/>
                <a:cs typeface="Arial"/>
                <a:hlinkClick r:id="rId11"/>
              </a:rPr>
              <a:t>a</a:t>
            </a:r>
            <a:r>
              <a:rPr sz="1100" spc="-18" dirty="0" smtClean="0">
                <a:solidFill>
                  <a:srgbClr val="FFFFFF"/>
                </a:solidFill>
                <a:latin typeface="Arial"/>
                <a:cs typeface="Arial"/>
                <a:hlinkClick r:id="rId11"/>
              </a:rPr>
              <a:t>d</a:t>
            </a:r>
            <a:r>
              <a:rPr sz="1100" spc="-44" dirty="0" smtClean="0">
                <a:solidFill>
                  <a:srgbClr val="FFFFFF"/>
                </a:solidFill>
                <a:latin typeface="Arial"/>
                <a:cs typeface="Arial"/>
                <a:hlinkClick r:id="rId11"/>
              </a:rPr>
              <a:t>labo</a:t>
            </a:r>
            <a:r>
              <a:rPr sz="1100" spc="-26" dirty="0" smtClean="0">
                <a:solidFill>
                  <a:srgbClr val="FFFFFF"/>
                </a:solidFill>
                <a:latin typeface="Arial"/>
                <a:cs typeface="Arial"/>
                <a:hlinkClick r:id="rId11"/>
              </a:rPr>
              <a:t>r</a:t>
            </a:r>
            <a:r>
              <a:rPr sz="1100" spc="-102" dirty="0" smtClean="0">
                <a:solidFill>
                  <a:srgbClr val="FFFFFF"/>
                </a:solidFill>
                <a:latin typeface="Arial"/>
                <a:cs typeface="Arial"/>
                <a:hlinkClick r:id="rId11"/>
              </a:rPr>
              <a:t>al@s</a:t>
            </a:r>
            <a:r>
              <a:rPr sz="1100" spc="-45" dirty="0" smtClean="0">
                <a:solidFill>
                  <a:srgbClr val="FFFFFF"/>
                </a:solidFill>
                <a:latin typeface="Arial"/>
                <a:cs typeface="Arial"/>
                <a:hlinkClick r:id="rId11"/>
              </a:rPr>
              <a:t>t</a:t>
            </a:r>
            <a:r>
              <a:rPr sz="1100" spc="-69" dirty="0" smtClean="0">
                <a:solidFill>
                  <a:srgbClr val="FFFFFF"/>
                </a:solidFill>
                <a:latin typeface="Arial"/>
                <a:cs typeface="Arial"/>
                <a:hlinkClick r:id="rId11"/>
              </a:rPr>
              <a:t>ps.</a:t>
            </a:r>
            <a:r>
              <a:rPr sz="1100" spc="-91" dirty="0" smtClean="0">
                <a:solidFill>
                  <a:srgbClr val="FFFFFF"/>
                </a:solidFill>
                <a:latin typeface="Arial"/>
                <a:cs typeface="Arial"/>
                <a:hlinkClick r:id="rId11"/>
              </a:rPr>
              <a:t>g</a:t>
            </a:r>
            <a:r>
              <a:rPr sz="1100" spc="-58" dirty="0" smtClean="0">
                <a:solidFill>
                  <a:srgbClr val="FFFFFF"/>
                </a:solidFill>
                <a:latin typeface="Arial"/>
                <a:cs typeface="Arial"/>
                <a:hlinkClick r:id="rId11"/>
              </a:rPr>
              <a:t>o</a:t>
            </a:r>
            <a:r>
              <a:rPr sz="1100" spc="-89" dirty="0" smtClean="0">
                <a:solidFill>
                  <a:srgbClr val="FFFFFF"/>
                </a:solidFill>
                <a:latin typeface="Arial"/>
                <a:cs typeface="Arial"/>
                <a:hlinkClick r:id="rId11"/>
              </a:rPr>
              <a:t>b</a:t>
            </a:r>
            <a:r>
              <a:rPr sz="1100" spc="-45" dirty="0" smtClean="0">
                <a:solidFill>
                  <a:srgbClr val="FFFFFF"/>
                </a:solidFill>
                <a:latin typeface="Arial"/>
                <a:cs typeface="Arial"/>
                <a:hlinkClick r:id="rId11"/>
              </a:rPr>
              <a:t>.mx</a:t>
            </a:r>
            <a:endParaRPr sz="1100" dirty="0">
              <a:latin typeface="Arial"/>
              <a:cs typeface="Arial"/>
            </a:endParaRPr>
          </a:p>
        </p:txBody>
      </p:sp>
      <p:sp>
        <p:nvSpPr>
          <p:cNvPr id="48" name="object 48"/>
          <p:cNvSpPr txBox="1"/>
          <p:nvPr/>
        </p:nvSpPr>
        <p:spPr>
          <a:xfrm>
            <a:off x="6477000" y="6019800"/>
            <a:ext cx="2203574" cy="540424"/>
          </a:xfrm>
          <a:prstGeom prst="rect">
            <a:avLst/>
          </a:prstGeom>
        </p:spPr>
        <p:txBody>
          <a:bodyPr vert="horz" wrap="square" lIns="0" tIns="0" rIns="0" bIns="0" rtlCol="0">
            <a:noAutofit/>
          </a:bodyPr>
          <a:lstStyle/>
          <a:p>
            <a:pPr>
              <a:lnSpc>
                <a:spcPts val="780"/>
              </a:lnSpc>
            </a:pPr>
            <a:r>
              <a:rPr sz="900" spc="-76" dirty="0" smtClean="0">
                <a:solidFill>
                  <a:srgbClr val="FFFFFF"/>
                </a:solidFill>
                <a:latin typeface="Arial"/>
                <a:cs typeface="Arial"/>
              </a:rPr>
              <a:t>S</a:t>
            </a:r>
            <a:r>
              <a:rPr sz="900" spc="-69" dirty="0" smtClean="0">
                <a:solidFill>
                  <a:srgbClr val="FFFFFF"/>
                </a:solidFill>
                <a:latin typeface="Arial"/>
                <a:cs typeface="Arial"/>
              </a:rPr>
              <a:t>ubsec</a:t>
            </a:r>
            <a:r>
              <a:rPr sz="900" spc="-51" dirty="0" smtClean="0">
                <a:solidFill>
                  <a:srgbClr val="FFFFFF"/>
                </a:solidFill>
                <a:latin typeface="Arial"/>
                <a:cs typeface="Arial"/>
              </a:rPr>
              <a:t>r</a:t>
            </a:r>
            <a:r>
              <a:rPr sz="900" spc="-60" dirty="0" smtClean="0">
                <a:solidFill>
                  <a:srgbClr val="FFFFFF"/>
                </a:solidFill>
                <a:latin typeface="Arial"/>
                <a:cs typeface="Arial"/>
              </a:rPr>
              <a:t>eta</a:t>
            </a:r>
            <a:r>
              <a:rPr sz="900" spc="-36" dirty="0" smtClean="0">
                <a:solidFill>
                  <a:srgbClr val="FFFFFF"/>
                </a:solidFill>
                <a:latin typeface="Arial"/>
                <a:cs typeface="Arial"/>
              </a:rPr>
              <a:t>r</a:t>
            </a:r>
            <a:r>
              <a:rPr sz="900" spc="-54" dirty="0" smtClean="0">
                <a:solidFill>
                  <a:srgbClr val="FFFFFF"/>
                </a:solidFill>
                <a:latin typeface="Arial"/>
                <a:cs typeface="Arial"/>
              </a:rPr>
              <a:t>ía</a:t>
            </a:r>
            <a:r>
              <a:rPr sz="900" spc="-47" dirty="0" smtClean="0">
                <a:solidFill>
                  <a:srgbClr val="FFFFFF"/>
                </a:solidFill>
                <a:latin typeface="Arial"/>
                <a:cs typeface="Arial"/>
              </a:rPr>
              <a:t> </a:t>
            </a:r>
            <a:r>
              <a:rPr sz="900" spc="-73" dirty="0" smtClean="0">
                <a:solidFill>
                  <a:srgbClr val="FFFFFF"/>
                </a:solidFill>
                <a:latin typeface="Arial"/>
                <a:cs typeface="Arial"/>
              </a:rPr>
              <a:t>de</a:t>
            </a:r>
            <a:r>
              <a:rPr sz="900" spc="-22" dirty="0" smtClean="0">
                <a:solidFill>
                  <a:srgbClr val="FFFFFF"/>
                </a:solidFill>
                <a:latin typeface="Arial"/>
                <a:cs typeface="Arial"/>
              </a:rPr>
              <a:t> </a:t>
            </a:r>
            <a:r>
              <a:rPr sz="900" spc="-74" dirty="0" smtClean="0">
                <a:solidFill>
                  <a:srgbClr val="FFFFFF"/>
                </a:solidFill>
                <a:latin typeface="Arial"/>
                <a:cs typeface="Arial"/>
              </a:rPr>
              <a:t>Empleo</a:t>
            </a:r>
            <a:r>
              <a:rPr sz="900" spc="-36" dirty="0" smtClean="0">
                <a:solidFill>
                  <a:srgbClr val="FFFFFF"/>
                </a:solidFill>
                <a:latin typeface="Arial"/>
                <a:cs typeface="Arial"/>
              </a:rPr>
              <a:t> </a:t>
            </a:r>
            <a:r>
              <a:rPr sz="900" spc="38" dirty="0" smtClean="0">
                <a:solidFill>
                  <a:srgbClr val="FFFFFF"/>
                </a:solidFill>
                <a:latin typeface="Arial"/>
                <a:cs typeface="Arial"/>
              </a:rPr>
              <a:t> </a:t>
            </a:r>
            <a:r>
              <a:rPr sz="900" dirty="0" smtClean="0">
                <a:solidFill>
                  <a:srgbClr val="FFFFFF"/>
                </a:solidFill>
                <a:latin typeface="Arial"/>
                <a:cs typeface="Arial"/>
              </a:rPr>
              <a:t>y</a:t>
            </a:r>
            <a:r>
              <a:rPr sz="900" spc="-78" dirty="0" smtClean="0">
                <a:solidFill>
                  <a:srgbClr val="FFFFFF"/>
                </a:solidFill>
                <a:latin typeface="Arial"/>
                <a:cs typeface="Arial"/>
              </a:rPr>
              <a:t> </a:t>
            </a:r>
            <a:r>
              <a:rPr sz="900" spc="-62" dirty="0" smtClean="0">
                <a:solidFill>
                  <a:srgbClr val="FFFFFF"/>
                </a:solidFill>
                <a:latin typeface="Arial"/>
                <a:cs typeface="Arial"/>
              </a:rPr>
              <a:t>P</a:t>
            </a:r>
            <a:r>
              <a:rPr sz="900" spc="-31" dirty="0" smtClean="0">
                <a:solidFill>
                  <a:srgbClr val="FFFFFF"/>
                </a:solidFill>
                <a:latin typeface="Arial"/>
                <a:cs typeface="Arial"/>
              </a:rPr>
              <a:t>roductivid</a:t>
            </a:r>
            <a:r>
              <a:rPr sz="900" spc="-42" dirty="0" smtClean="0">
                <a:solidFill>
                  <a:srgbClr val="FFFFFF"/>
                </a:solidFill>
                <a:latin typeface="Arial"/>
                <a:cs typeface="Arial"/>
              </a:rPr>
              <a:t>a</a:t>
            </a:r>
            <a:r>
              <a:rPr sz="900" spc="-39" dirty="0" smtClean="0">
                <a:solidFill>
                  <a:srgbClr val="FFFFFF"/>
                </a:solidFill>
                <a:latin typeface="Arial"/>
                <a:cs typeface="Arial"/>
              </a:rPr>
              <a:t>d</a:t>
            </a:r>
            <a:r>
              <a:rPr sz="900" spc="4" dirty="0" smtClean="0">
                <a:solidFill>
                  <a:srgbClr val="FFFFFF"/>
                </a:solidFill>
                <a:latin typeface="Arial"/>
                <a:cs typeface="Arial"/>
              </a:rPr>
              <a:t> </a:t>
            </a:r>
            <a:r>
              <a:rPr sz="900" spc="8" dirty="0" smtClean="0">
                <a:solidFill>
                  <a:srgbClr val="FFFFFF"/>
                </a:solidFill>
                <a:latin typeface="Arial"/>
                <a:cs typeface="Arial"/>
              </a:rPr>
              <a:t>L</a:t>
            </a:r>
            <a:r>
              <a:rPr sz="900" dirty="0" smtClean="0">
                <a:solidFill>
                  <a:srgbClr val="FFFFFF"/>
                </a:solidFill>
                <a:latin typeface="Arial"/>
                <a:cs typeface="Arial"/>
              </a:rPr>
              <a:t>abo</a:t>
            </a:r>
            <a:r>
              <a:rPr sz="900" spc="4" dirty="0" smtClean="0">
                <a:solidFill>
                  <a:srgbClr val="FFFFFF"/>
                </a:solidFill>
                <a:latin typeface="Arial"/>
                <a:cs typeface="Arial"/>
              </a:rPr>
              <a:t>r</a:t>
            </a:r>
            <a:r>
              <a:rPr sz="900" dirty="0" smtClean="0">
                <a:solidFill>
                  <a:srgbClr val="FFFFFF"/>
                </a:solidFill>
                <a:latin typeface="Arial"/>
                <a:cs typeface="Arial"/>
              </a:rPr>
              <a:t>al</a:t>
            </a:r>
            <a:endParaRPr sz="900" dirty="0">
              <a:latin typeface="Arial"/>
              <a:cs typeface="Arial"/>
            </a:endParaRPr>
          </a:p>
          <a:p>
            <a:pPr marR="158326">
              <a:lnSpc>
                <a:spcPts val="877"/>
              </a:lnSpc>
              <a:spcBef>
                <a:spcPts val="351"/>
              </a:spcBef>
            </a:pPr>
            <a:r>
              <a:rPr sz="900" spc="-41" dirty="0" smtClean="0">
                <a:solidFill>
                  <a:srgbClr val="FFFFFF"/>
                </a:solidFill>
                <a:latin typeface="Arial"/>
                <a:cs typeface="Arial"/>
              </a:rPr>
              <a:t>Di</a:t>
            </a:r>
            <a:r>
              <a:rPr sz="900" spc="-37" dirty="0" smtClean="0">
                <a:solidFill>
                  <a:srgbClr val="FFFFFF"/>
                </a:solidFill>
                <a:latin typeface="Arial"/>
                <a:cs typeface="Arial"/>
              </a:rPr>
              <a:t>r</a:t>
            </a:r>
            <a:r>
              <a:rPr sz="900" spc="-39" dirty="0" smtClean="0">
                <a:solidFill>
                  <a:srgbClr val="FFFFFF"/>
                </a:solidFill>
                <a:latin typeface="Arial"/>
                <a:cs typeface="Arial"/>
              </a:rPr>
              <a:t>ecci</a:t>
            </a:r>
            <a:r>
              <a:rPr sz="900" spc="-52" dirty="0" smtClean="0">
                <a:solidFill>
                  <a:srgbClr val="FFFFFF"/>
                </a:solidFill>
                <a:latin typeface="Arial"/>
                <a:cs typeface="Arial"/>
              </a:rPr>
              <a:t>ó</a:t>
            </a:r>
            <a:r>
              <a:rPr sz="900" spc="-48" dirty="0" smtClean="0">
                <a:solidFill>
                  <a:srgbClr val="FFFFFF"/>
                </a:solidFill>
                <a:latin typeface="Arial"/>
                <a:cs typeface="Arial"/>
              </a:rPr>
              <a:t>n</a:t>
            </a:r>
            <a:r>
              <a:rPr sz="900" spc="154" dirty="0" smtClean="0">
                <a:solidFill>
                  <a:srgbClr val="FFFFFF"/>
                </a:solidFill>
                <a:latin typeface="Arial"/>
                <a:cs typeface="Arial"/>
              </a:rPr>
              <a:t> </a:t>
            </a:r>
            <a:r>
              <a:rPr sz="900" spc="-53" dirty="0" smtClean="0">
                <a:solidFill>
                  <a:srgbClr val="FFFFFF"/>
                </a:solidFill>
                <a:latin typeface="Arial"/>
                <a:cs typeface="Arial"/>
              </a:rPr>
              <a:t>Gene</a:t>
            </a:r>
            <a:r>
              <a:rPr sz="900" spc="-25" dirty="0" smtClean="0">
                <a:solidFill>
                  <a:srgbClr val="FFFFFF"/>
                </a:solidFill>
                <a:latin typeface="Arial"/>
                <a:cs typeface="Arial"/>
              </a:rPr>
              <a:t>r</a:t>
            </a:r>
            <a:r>
              <a:rPr sz="900" spc="-33" dirty="0" smtClean="0">
                <a:solidFill>
                  <a:srgbClr val="FFFFFF"/>
                </a:solidFill>
                <a:latin typeface="Arial"/>
                <a:cs typeface="Arial"/>
              </a:rPr>
              <a:t>al</a:t>
            </a:r>
            <a:r>
              <a:rPr sz="900" spc="-18" dirty="0" smtClean="0">
                <a:solidFill>
                  <a:srgbClr val="FFFFFF"/>
                </a:solidFill>
                <a:latin typeface="Arial"/>
                <a:cs typeface="Arial"/>
              </a:rPr>
              <a:t> </a:t>
            </a:r>
            <a:r>
              <a:rPr sz="900" spc="-48" dirty="0" smtClean="0">
                <a:solidFill>
                  <a:srgbClr val="FFFFFF"/>
                </a:solidFill>
                <a:latin typeface="Arial"/>
                <a:cs typeface="Arial"/>
              </a:rPr>
              <a:t>de</a:t>
            </a:r>
            <a:r>
              <a:rPr sz="900" spc="-70" dirty="0" smtClean="0">
                <a:solidFill>
                  <a:srgbClr val="FFFFFF"/>
                </a:solidFill>
                <a:latin typeface="Arial"/>
                <a:cs typeface="Arial"/>
              </a:rPr>
              <a:t> </a:t>
            </a:r>
            <a:r>
              <a:rPr sz="900" spc="-74" dirty="0" smtClean="0">
                <a:solidFill>
                  <a:srgbClr val="FFFFFF"/>
                </a:solidFill>
                <a:latin typeface="Arial"/>
                <a:cs typeface="Arial"/>
              </a:rPr>
              <a:t>P</a:t>
            </a:r>
            <a:r>
              <a:rPr sz="900" spc="-37" dirty="0" smtClean="0">
                <a:solidFill>
                  <a:srgbClr val="FFFFFF"/>
                </a:solidFill>
                <a:latin typeface="Arial"/>
                <a:cs typeface="Arial"/>
              </a:rPr>
              <a:t>r</a:t>
            </a:r>
            <a:r>
              <a:rPr sz="900" spc="-38" dirty="0" smtClean="0">
                <a:solidFill>
                  <a:srgbClr val="FFFFFF"/>
                </a:solidFill>
                <a:latin typeface="Arial"/>
                <a:cs typeface="Arial"/>
              </a:rPr>
              <a:t>oductivid</a:t>
            </a:r>
            <a:r>
              <a:rPr sz="900" spc="-52" dirty="0" smtClean="0">
                <a:solidFill>
                  <a:srgbClr val="FFFFFF"/>
                </a:solidFill>
                <a:latin typeface="Arial"/>
                <a:cs typeface="Arial"/>
              </a:rPr>
              <a:t>a</a:t>
            </a:r>
            <a:r>
              <a:rPr sz="900" spc="-48" dirty="0" smtClean="0">
                <a:solidFill>
                  <a:srgbClr val="FFFFFF"/>
                </a:solidFill>
                <a:latin typeface="Arial"/>
                <a:cs typeface="Arial"/>
              </a:rPr>
              <a:t>d</a:t>
            </a:r>
            <a:r>
              <a:rPr sz="900" spc="109" dirty="0" smtClean="0">
                <a:solidFill>
                  <a:srgbClr val="FFFFFF"/>
                </a:solidFill>
                <a:latin typeface="Arial"/>
                <a:cs typeface="Arial"/>
              </a:rPr>
              <a:t> </a:t>
            </a:r>
            <a:r>
              <a:rPr sz="900" spc="101" dirty="0" smtClean="0">
                <a:solidFill>
                  <a:srgbClr val="FFFFFF"/>
                </a:solidFill>
                <a:latin typeface="Arial"/>
                <a:cs typeface="Arial"/>
              </a:rPr>
              <a:t>L</a:t>
            </a:r>
            <a:r>
              <a:rPr sz="900" spc="-58" dirty="0" smtClean="0">
                <a:solidFill>
                  <a:srgbClr val="FFFFFF"/>
                </a:solidFill>
                <a:latin typeface="Arial"/>
                <a:cs typeface="Arial"/>
              </a:rPr>
              <a:t>abo</a:t>
            </a:r>
            <a:r>
              <a:rPr sz="900" spc="-30" dirty="0" smtClean="0">
                <a:solidFill>
                  <a:srgbClr val="FFFFFF"/>
                </a:solidFill>
                <a:latin typeface="Arial"/>
                <a:cs typeface="Arial"/>
              </a:rPr>
              <a:t>r</a:t>
            </a:r>
            <a:r>
              <a:rPr sz="900" spc="-44" dirty="0" smtClean="0">
                <a:solidFill>
                  <a:srgbClr val="FFFFFF"/>
                </a:solidFill>
                <a:latin typeface="Arial"/>
                <a:cs typeface="Arial"/>
              </a:rPr>
              <a:t>al</a:t>
            </a:r>
            <a:r>
              <a:rPr sz="900" spc="-22" dirty="0" smtClean="0">
                <a:solidFill>
                  <a:srgbClr val="FFFFFF"/>
                </a:solidFill>
                <a:latin typeface="Arial"/>
                <a:cs typeface="Arial"/>
              </a:rPr>
              <a:t> </a:t>
            </a:r>
            <a:r>
              <a:rPr sz="900" dirty="0" smtClean="0">
                <a:solidFill>
                  <a:srgbClr val="FFFFFF"/>
                </a:solidFill>
                <a:latin typeface="Arial"/>
                <a:cs typeface="Arial"/>
              </a:rPr>
              <a:t>y </a:t>
            </a:r>
            <a:r>
              <a:rPr sz="900" spc="-95" dirty="0" smtClean="0">
                <a:solidFill>
                  <a:srgbClr val="FFFFFF"/>
                </a:solidFill>
                <a:latin typeface="Arial"/>
                <a:cs typeface="Arial"/>
              </a:rPr>
              <a:t>F</a:t>
            </a:r>
            <a:r>
              <a:rPr sz="900" spc="-61" dirty="0" smtClean="0">
                <a:solidFill>
                  <a:srgbClr val="FFFFFF"/>
                </a:solidFill>
                <a:latin typeface="Arial"/>
                <a:cs typeface="Arial"/>
              </a:rPr>
              <a:t>o</a:t>
            </a:r>
            <a:r>
              <a:rPr sz="900" spc="-58" dirty="0" smtClean="0">
                <a:solidFill>
                  <a:srgbClr val="FFFFFF"/>
                </a:solidFill>
                <a:latin typeface="Arial"/>
                <a:cs typeface="Arial"/>
              </a:rPr>
              <a:t>mento</a:t>
            </a:r>
            <a:r>
              <a:rPr sz="900" spc="124" dirty="0" smtClean="0">
                <a:solidFill>
                  <a:srgbClr val="FFFFFF"/>
                </a:solidFill>
                <a:latin typeface="Arial"/>
                <a:cs typeface="Arial"/>
              </a:rPr>
              <a:t> </a:t>
            </a:r>
            <a:r>
              <a:rPr sz="900" spc="-58" dirty="0" smtClean="0">
                <a:solidFill>
                  <a:srgbClr val="FFFFFF"/>
                </a:solidFill>
                <a:latin typeface="Arial"/>
                <a:cs typeface="Arial"/>
              </a:rPr>
              <a:t>de</a:t>
            </a:r>
            <a:r>
              <a:rPr sz="900" spc="-51" dirty="0" smtClean="0">
                <a:solidFill>
                  <a:srgbClr val="FFFFFF"/>
                </a:solidFill>
                <a:latin typeface="Arial"/>
                <a:cs typeface="Arial"/>
              </a:rPr>
              <a:t> </a:t>
            </a:r>
            <a:r>
              <a:rPr sz="900" spc="-40" dirty="0" smtClean="0">
                <a:solidFill>
                  <a:srgbClr val="FFFFFF"/>
                </a:solidFill>
                <a:latin typeface="Arial"/>
                <a:cs typeface="Arial"/>
              </a:rPr>
              <a:t>la</a:t>
            </a:r>
            <a:r>
              <a:rPr sz="900" spc="-28" dirty="0" smtClean="0">
                <a:solidFill>
                  <a:srgbClr val="FFFFFF"/>
                </a:solidFill>
                <a:latin typeface="Arial"/>
                <a:cs typeface="Arial"/>
              </a:rPr>
              <a:t> </a:t>
            </a:r>
            <a:r>
              <a:rPr sz="900" dirty="0" smtClean="0">
                <a:solidFill>
                  <a:srgbClr val="FFFFFF"/>
                </a:solidFill>
                <a:latin typeface="Arial"/>
                <a:cs typeface="Arial"/>
              </a:rPr>
              <a:t>Empleabilid</a:t>
            </a:r>
            <a:r>
              <a:rPr sz="900" spc="-4" dirty="0" smtClean="0">
                <a:solidFill>
                  <a:srgbClr val="FFFFFF"/>
                </a:solidFill>
                <a:latin typeface="Arial"/>
                <a:cs typeface="Arial"/>
              </a:rPr>
              <a:t>a</a:t>
            </a:r>
            <a:r>
              <a:rPr sz="900" dirty="0" smtClean="0">
                <a:solidFill>
                  <a:srgbClr val="FFFFFF"/>
                </a:solidFill>
                <a:latin typeface="Arial"/>
                <a:cs typeface="Arial"/>
              </a:rPr>
              <a:t>d</a:t>
            </a:r>
            <a:endParaRPr sz="900" dirty="0">
              <a:latin typeface="Arial"/>
              <a:cs typeface="Arial"/>
            </a:endParaRPr>
          </a:p>
          <a:p>
            <a:pPr marR="31175">
              <a:spcBef>
                <a:spcPts val="175"/>
              </a:spcBef>
            </a:pPr>
            <a:r>
              <a:rPr sz="900" spc="-45" dirty="0" smtClean="0">
                <a:solidFill>
                  <a:srgbClr val="FFFFFF"/>
                </a:solidFill>
                <a:latin typeface="Arial"/>
                <a:cs typeface="Arial"/>
              </a:rPr>
              <a:t>Di</a:t>
            </a:r>
            <a:r>
              <a:rPr sz="900" spc="-39" dirty="0" smtClean="0">
                <a:solidFill>
                  <a:srgbClr val="FFFFFF"/>
                </a:solidFill>
                <a:latin typeface="Arial"/>
                <a:cs typeface="Arial"/>
              </a:rPr>
              <a:t>r</a:t>
            </a:r>
            <a:r>
              <a:rPr sz="900" spc="-42" dirty="0" smtClean="0">
                <a:solidFill>
                  <a:srgbClr val="FFFFFF"/>
                </a:solidFill>
                <a:latin typeface="Arial"/>
                <a:cs typeface="Arial"/>
              </a:rPr>
              <a:t>ecci</a:t>
            </a:r>
            <a:r>
              <a:rPr sz="900" spc="-57" dirty="0" smtClean="0">
                <a:solidFill>
                  <a:srgbClr val="FFFFFF"/>
                </a:solidFill>
                <a:latin typeface="Arial"/>
                <a:cs typeface="Arial"/>
              </a:rPr>
              <a:t>ó</a:t>
            </a:r>
            <a:r>
              <a:rPr sz="900" spc="-53" dirty="0" smtClean="0">
                <a:solidFill>
                  <a:srgbClr val="FFFFFF"/>
                </a:solidFill>
                <a:latin typeface="Arial"/>
                <a:cs typeface="Arial"/>
              </a:rPr>
              <a:t>n</a:t>
            </a:r>
            <a:r>
              <a:rPr sz="900" spc="-26" dirty="0" smtClean="0">
                <a:solidFill>
                  <a:srgbClr val="FFFFFF"/>
                </a:solidFill>
                <a:latin typeface="Arial"/>
                <a:cs typeface="Arial"/>
              </a:rPr>
              <a:t> </a:t>
            </a:r>
            <a:r>
              <a:rPr sz="900" spc="-25" dirty="0" smtClean="0">
                <a:solidFill>
                  <a:srgbClr val="FFFFFF"/>
                </a:solidFill>
                <a:latin typeface="Arial"/>
                <a:cs typeface="Arial"/>
              </a:rPr>
              <a:t> </a:t>
            </a:r>
            <a:r>
              <a:rPr sz="900" spc="-53" dirty="0" smtClean="0">
                <a:solidFill>
                  <a:srgbClr val="FFFFFF"/>
                </a:solidFill>
                <a:latin typeface="Arial"/>
                <a:cs typeface="Arial"/>
              </a:rPr>
              <a:t>de</a:t>
            </a:r>
            <a:r>
              <a:rPr sz="900" spc="-60" dirty="0" smtClean="0">
                <a:solidFill>
                  <a:srgbClr val="FFFFFF"/>
                </a:solidFill>
                <a:latin typeface="Arial"/>
                <a:cs typeface="Arial"/>
              </a:rPr>
              <a:t> </a:t>
            </a:r>
            <a:r>
              <a:rPr sz="900" spc="-89" dirty="0" smtClean="0">
                <a:solidFill>
                  <a:srgbClr val="FFFFFF"/>
                </a:solidFill>
                <a:latin typeface="Arial"/>
                <a:cs typeface="Arial"/>
              </a:rPr>
              <a:t>F</a:t>
            </a:r>
            <a:r>
              <a:rPr sz="900" spc="-57" dirty="0" smtClean="0">
                <a:solidFill>
                  <a:srgbClr val="FFFFFF"/>
                </a:solidFill>
                <a:latin typeface="Arial"/>
                <a:cs typeface="Arial"/>
              </a:rPr>
              <a:t>o</a:t>
            </a:r>
            <a:r>
              <a:rPr sz="900" spc="-53" dirty="0" smtClean="0">
                <a:solidFill>
                  <a:srgbClr val="FFFFFF"/>
                </a:solidFill>
                <a:latin typeface="Arial"/>
                <a:cs typeface="Arial"/>
              </a:rPr>
              <a:t>mento</a:t>
            </a:r>
            <a:r>
              <a:rPr sz="900" spc="89" dirty="0" smtClean="0">
                <a:solidFill>
                  <a:srgbClr val="FFFFFF"/>
                </a:solidFill>
                <a:latin typeface="Arial"/>
                <a:cs typeface="Arial"/>
              </a:rPr>
              <a:t> </a:t>
            </a:r>
            <a:r>
              <a:rPr sz="900" spc="-53" dirty="0" smtClean="0">
                <a:solidFill>
                  <a:srgbClr val="FFFFFF"/>
                </a:solidFill>
                <a:latin typeface="Arial"/>
                <a:cs typeface="Arial"/>
              </a:rPr>
              <a:t>a</a:t>
            </a:r>
            <a:r>
              <a:rPr sz="900" spc="-85" dirty="0" smtClean="0">
                <a:solidFill>
                  <a:srgbClr val="FFFFFF"/>
                </a:solidFill>
                <a:latin typeface="Arial"/>
                <a:cs typeface="Arial"/>
              </a:rPr>
              <a:t> </a:t>
            </a:r>
            <a:r>
              <a:rPr sz="900" spc="-37" dirty="0" smtClean="0">
                <a:solidFill>
                  <a:srgbClr val="FFFFFF"/>
                </a:solidFill>
                <a:latin typeface="Arial"/>
                <a:cs typeface="Arial"/>
              </a:rPr>
              <a:t>la</a:t>
            </a:r>
            <a:r>
              <a:rPr sz="900" spc="-35" dirty="0" smtClean="0">
                <a:solidFill>
                  <a:srgbClr val="FFFFFF"/>
                </a:solidFill>
                <a:latin typeface="Arial"/>
                <a:cs typeface="Arial"/>
              </a:rPr>
              <a:t> </a:t>
            </a:r>
            <a:r>
              <a:rPr sz="900" spc="-17" dirty="0" smtClean="0">
                <a:solidFill>
                  <a:srgbClr val="FFFFFF"/>
                </a:solidFill>
                <a:latin typeface="Arial"/>
                <a:cs typeface="Arial"/>
              </a:rPr>
              <a:t>P</a:t>
            </a:r>
            <a:r>
              <a:rPr sz="900" spc="-8" dirty="0" smtClean="0">
                <a:solidFill>
                  <a:srgbClr val="FFFFFF"/>
                </a:solidFill>
                <a:latin typeface="Arial"/>
                <a:cs typeface="Arial"/>
              </a:rPr>
              <a:t>r</a:t>
            </a:r>
            <a:r>
              <a:rPr sz="900" dirty="0" smtClean="0">
                <a:solidFill>
                  <a:srgbClr val="FFFFFF"/>
                </a:solidFill>
                <a:latin typeface="Arial"/>
                <a:cs typeface="Arial"/>
              </a:rPr>
              <a:t>oductivid</a:t>
            </a:r>
            <a:r>
              <a:rPr sz="900" spc="-4" dirty="0" smtClean="0">
                <a:solidFill>
                  <a:srgbClr val="FFFFFF"/>
                </a:solidFill>
                <a:latin typeface="Arial"/>
                <a:cs typeface="Arial"/>
              </a:rPr>
              <a:t>a</a:t>
            </a:r>
            <a:r>
              <a:rPr sz="900" dirty="0" smtClean="0">
                <a:solidFill>
                  <a:srgbClr val="FFFFFF"/>
                </a:solidFill>
                <a:latin typeface="Arial"/>
                <a:cs typeface="Arial"/>
              </a:rPr>
              <a:t>d</a:t>
            </a:r>
            <a:endParaRPr sz="900" dirty="0">
              <a:latin typeface="Arial"/>
              <a:cs typeface="Arial"/>
            </a:endParaRPr>
          </a:p>
        </p:txBody>
      </p:sp>
      <p:sp>
        <p:nvSpPr>
          <p:cNvPr id="49" name="object 49"/>
          <p:cNvSpPr txBox="1"/>
          <p:nvPr/>
        </p:nvSpPr>
        <p:spPr>
          <a:xfrm>
            <a:off x="3604660" y="6233259"/>
            <a:ext cx="1979318" cy="258928"/>
          </a:xfrm>
          <a:prstGeom prst="rect">
            <a:avLst/>
          </a:prstGeom>
        </p:spPr>
        <p:txBody>
          <a:bodyPr vert="horz" wrap="square" lIns="0" tIns="0" rIns="0" bIns="0" rtlCol="0">
            <a:noAutofit/>
          </a:bodyPr>
          <a:lstStyle/>
          <a:p>
            <a:pPr algn="ctr">
              <a:lnSpc>
                <a:spcPts val="811"/>
              </a:lnSpc>
            </a:pPr>
            <a:r>
              <a:rPr sz="1100" spc="119" dirty="0" smtClean="0">
                <a:solidFill>
                  <a:srgbClr val="FFFFFF"/>
                </a:solidFill>
                <a:latin typeface="Arial"/>
                <a:cs typeface="Arial"/>
              </a:rPr>
              <a:t>L</a:t>
            </a:r>
            <a:r>
              <a:rPr sz="1100" spc="-96" dirty="0" smtClean="0">
                <a:solidFill>
                  <a:srgbClr val="FFFFFF"/>
                </a:solidFill>
                <a:latin typeface="Arial"/>
                <a:cs typeface="Arial"/>
              </a:rPr>
              <a:t>unes</a:t>
            </a:r>
            <a:r>
              <a:rPr sz="1100" spc="-25" dirty="0" smtClean="0">
                <a:solidFill>
                  <a:srgbClr val="FFFFFF"/>
                </a:solidFill>
                <a:latin typeface="Arial"/>
                <a:cs typeface="Arial"/>
              </a:rPr>
              <a:t> </a:t>
            </a:r>
            <a:r>
              <a:rPr sz="1100" spc="-105" dirty="0" smtClean="0">
                <a:solidFill>
                  <a:srgbClr val="FFFFFF"/>
                </a:solidFill>
                <a:latin typeface="Arial"/>
                <a:cs typeface="Arial"/>
              </a:rPr>
              <a:t>a</a:t>
            </a:r>
            <a:r>
              <a:rPr sz="1100" spc="-60" dirty="0" smtClean="0">
                <a:solidFill>
                  <a:srgbClr val="FFFFFF"/>
                </a:solidFill>
                <a:latin typeface="Arial"/>
                <a:cs typeface="Arial"/>
              </a:rPr>
              <a:t> </a:t>
            </a:r>
            <a:r>
              <a:rPr sz="1100" spc="-80" dirty="0" smtClean="0">
                <a:solidFill>
                  <a:srgbClr val="FFFFFF"/>
                </a:solidFill>
                <a:latin typeface="Arial"/>
                <a:cs typeface="Arial"/>
              </a:rPr>
              <a:t>vie</a:t>
            </a:r>
            <a:r>
              <a:rPr sz="1100" spc="-59" dirty="0" smtClean="0">
                <a:solidFill>
                  <a:srgbClr val="FFFFFF"/>
                </a:solidFill>
                <a:latin typeface="Arial"/>
                <a:cs typeface="Arial"/>
              </a:rPr>
              <a:t>r</a:t>
            </a:r>
            <a:r>
              <a:rPr sz="1100" spc="-102" dirty="0" smtClean="0">
                <a:solidFill>
                  <a:srgbClr val="FFFFFF"/>
                </a:solidFill>
                <a:latin typeface="Arial"/>
                <a:cs typeface="Arial"/>
              </a:rPr>
              <a:t>nes</a:t>
            </a:r>
            <a:r>
              <a:rPr sz="1100" spc="110" dirty="0" smtClean="0">
                <a:solidFill>
                  <a:srgbClr val="FFFFFF"/>
                </a:solidFill>
                <a:latin typeface="Arial"/>
                <a:cs typeface="Arial"/>
              </a:rPr>
              <a:t> </a:t>
            </a:r>
            <a:r>
              <a:rPr sz="1100" spc="-105" dirty="0" smtClean="0">
                <a:solidFill>
                  <a:srgbClr val="FFFFFF"/>
                </a:solidFill>
                <a:latin typeface="Arial"/>
                <a:cs typeface="Arial"/>
              </a:rPr>
              <a:t>de</a:t>
            </a:r>
            <a:r>
              <a:rPr sz="1100" spc="8" dirty="0" smtClean="0">
                <a:solidFill>
                  <a:srgbClr val="FFFFFF"/>
                </a:solidFill>
                <a:latin typeface="Arial"/>
                <a:cs typeface="Arial"/>
              </a:rPr>
              <a:t> </a:t>
            </a:r>
            <a:r>
              <a:rPr sz="1100" spc="-95" dirty="0" smtClean="0">
                <a:solidFill>
                  <a:srgbClr val="FFFFFF"/>
                </a:solidFill>
                <a:latin typeface="Arial"/>
                <a:cs typeface="Arial"/>
              </a:rPr>
              <a:t>09:00</a:t>
            </a:r>
            <a:r>
              <a:rPr sz="1100" spc="184" dirty="0" smtClean="0">
                <a:solidFill>
                  <a:srgbClr val="FFFFFF"/>
                </a:solidFill>
                <a:latin typeface="Arial"/>
                <a:cs typeface="Arial"/>
              </a:rPr>
              <a:t> </a:t>
            </a:r>
            <a:r>
              <a:rPr sz="1100" spc="-105" dirty="0" smtClean="0">
                <a:solidFill>
                  <a:srgbClr val="FFFFFF"/>
                </a:solidFill>
                <a:latin typeface="Arial"/>
                <a:cs typeface="Arial"/>
              </a:rPr>
              <a:t>a</a:t>
            </a:r>
            <a:r>
              <a:rPr sz="1100" spc="-60" dirty="0" smtClean="0">
                <a:solidFill>
                  <a:srgbClr val="FFFFFF"/>
                </a:solidFill>
                <a:latin typeface="Arial"/>
                <a:cs typeface="Arial"/>
              </a:rPr>
              <a:t> </a:t>
            </a:r>
            <a:r>
              <a:rPr sz="1100" spc="-58" dirty="0" smtClean="0">
                <a:solidFill>
                  <a:srgbClr val="FFFFFF"/>
                </a:solidFill>
                <a:latin typeface="Arial"/>
                <a:cs typeface="Arial"/>
              </a:rPr>
              <a:t>18:00</a:t>
            </a:r>
            <a:r>
              <a:rPr sz="1100" dirty="0" smtClean="0">
                <a:solidFill>
                  <a:srgbClr val="FFFFFF"/>
                </a:solidFill>
                <a:latin typeface="Arial"/>
                <a:cs typeface="Arial"/>
              </a:rPr>
              <a:t> </a:t>
            </a:r>
            <a:r>
              <a:rPr sz="1100" spc="-47" dirty="0" smtClean="0">
                <a:solidFill>
                  <a:srgbClr val="FFFFFF"/>
                </a:solidFill>
                <a:latin typeface="Arial"/>
                <a:cs typeface="Arial"/>
              </a:rPr>
              <a:t>hrs.</a:t>
            </a:r>
            <a:endParaRPr sz="1100" dirty="0">
              <a:latin typeface="Arial"/>
              <a:cs typeface="Arial"/>
            </a:endParaRPr>
          </a:p>
          <a:p>
            <a:pPr marL="502190" marR="525350" algn="ctr">
              <a:lnSpc>
                <a:spcPts val="1157"/>
              </a:lnSpc>
            </a:pPr>
            <a:r>
              <a:rPr sz="1100" spc="-38" dirty="0" smtClean="0">
                <a:solidFill>
                  <a:srgbClr val="FFFFFF"/>
                </a:solidFill>
                <a:latin typeface="Arial"/>
                <a:cs typeface="Arial"/>
                <a:hlinkClick r:id="rId12"/>
              </a:rPr>
              <a:t>ww</a:t>
            </a:r>
            <a:r>
              <a:rPr sz="1100" spc="-117" dirty="0" smtClean="0">
                <a:solidFill>
                  <a:srgbClr val="FFFFFF"/>
                </a:solidFill>
                <a:latin typeface="Arial"/>
                <a:cs typeface="Arial"/>
                <a:hlinkClick r:id="rId12"/>
              </a:rPr>
              <a:t>w</a:t>
            </a:r>
            <a:r>
              <a:rPr sz="1100" spc="-53" dirty="0" smtClean="0">
                <a:solidFill>
                  <a:srgbClr val="FFFFFF"/>
                </a:solidFill>
                <a:latin typeface="Arial"/>
                <a:cs typeface="Arial"/>
                <a:hlinkClick r:id="rId12"/>
              </a:rPr>
              <a:t>.s</a:t>
            </a:r>
            <a:r>
              <a:rPr sz="1100" spc="-33" dirty="0" smtClean="0">
                <a:solidFill>
                  <a:srgbClr val="FFFFFF"/>
                </a:solidFill>
                <a:latin typeface="Arial"/>
                <a:cs typeface="Arial"/>
                <a:hlinkClick r:id="rId12"/>
              </a:rPr>
              <a:t>t</a:t>
            </a:r>
            <a:r>
              <a:rPr sz="1100" spc="-69" dirty="0" smtClean="0">
                <a:solidFill>
                  <a:srgbClr val="FFFFFF"/>
                </a:solidFill>
                <a:latin typeface="Arial"/>
                <a:cs typeface="Arial"/>
                <a:hlinkClick r:id="rId12"/>
              </a:rPr>
              <a:t>ps.</a:t>
            </a:r>
            <a:r>
              <a:rPr sz="1100" spc="-91" dirty="0" smtClean="0">
                <a:solidFill>
                  <a:srgbClr val="FFFFFF"/>
                </a:solidFill>
                <a:latin typeface="Arial"/>
                <a:cs typeface="Arial"/>
                <a:hlinkClick r:id="rId12"/>
              </a:rPr>
              <a:t>g</a:t>
            </a:r>
            <a:r>
              <a:rPr sz="1100" spc="-58" dirty="0" smtClean="0">
                <a:solidFill>
                  <a:srgbClr val="FFFFFF"/>
                </a:solidFill>
                <a:latin typeface="Arial"/>
                <a:cs typeface="Arial"/>
                <a:hlinkClick r:id="rId12"/>
              </a:rPr>
              <a:t>o</a:t>
            </a:r>
            <a:r>
              <a:rPr sz="1100" spc="-89" dirty="0" smtClean="0">
                <a:solidFill>
                  <a:srgbClr val="FFFFFF"/>
                </a:solidFill>
                <a:latin typeface="Arial"/>
                <a:cs typeface="Arial"/>
                <a:hlinkClick r:id="rId12"/>
              </a:rPr>
              <a:t>b</a:t>
            </a:r>
            <a:r>
              <a:rPr sz="1100" spc="-45" dirty="0" smtClean="0">
                <a:solidFill>
                  <a:srgbClr val="FFFFFF"/>
                </a:solidFill>
                <a:latin typeface="Arial"/>
                <a:cs typeface="Arial"/>
                <a:hlinkClick r:id="rId12"/>
              </a:rPr>
              <a:t>.mx</a:t>
            </a:r>
            <a:endParaRPr sz="11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9515" y="238152"/>
            <a:ext cx="8655306" cy="495620"/>
          </a:xfrm>
          <a:custGeom>
            <a:avLst/>
            <a:gdLst/>
            <a:ahLst/>
            <a:cxnLst/>
            <a:rect l="l" t="t" r="r" b="b"/>
            <a:pathLst>
              <a:path w="10121899" h="546100">
                <a:moveTo>
                  <a:pt x="0" y="0"/>
                </a:moveTo>
                <a:lnTo>
                  <a:pt x="10121899" y="0"/>
                </a:lnTo>
                <a:lnTo>
                  <a:pt x="10121899" y="546100"/>
                </a:lnTo>
                <a:lnTo>
                  <a:pt x="0" y="546100"/>
                </a:lnTo>
                <a:lnTo>
                  <a:pt x="0" y="0"/>
                </a:lnTo>
                <a:close/>
              </a:path>
            </a:pathLst>
          </a:custGeom>
          <a:solidFill>
            <a:schemeClr val="accent1">
              <a:lumMod val="60000"/>
              <a:lumOff val="40000"/>
            </a:schemeClr>
          </a:solidFill>
        </p:spPr>
        <p:txBody>
          <a:bodyPr wrap="square" lIns="0" tIns="0" rIns="0" bIns="0" rtlCol="0">
            <a:noAutofit/>
          </a:bodyPr>
          <a:lstStyle/>
          <a:p>
            <a:endParaRPr/>
          </a:p>
        </p:txBody>
      </p:sp>
      <p:sp>
        <p:nvSpPr>
          <p:cNvPr id="3" name="object 3"/>
          <p:cNvSpPr/>
          <p:nvPr/>
        </p:nvSpPr>
        <p:spPr>
          <a:xfrm>
            <a:off x="5040811"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4" name="object 4"/>
          <p:cNvSpPr/>
          <p:nvPr/>
        </p:nvSpPr>
        <p:spPr>
          <a:xfrm>
            <a:off x="3495264" y="2510744"/>
            <a:ext cx="1565422" cy="474859"/>
          </a:xfrm>
          <a:custGeom>
            <a:avLst/>
            <a:gdLst/>
            <a:ahLst/>
            <a:cxnLst/>
            <a:rect l="l" t="t" r="r" b="b"/>
            <a:pathLst>
              <a:path w="1830674" h="523224">
                <a:moveTo>
                  <a:pt x="0" y="0"/>
                </a:moveTo>
                <a:lnTo>
                  <a:pt x="1830674" y="523224"/>
                </a:lnTo>
              </a:path>
            </a:pathLst>
          </a:custGeom>
          <a:ln w="10579">
            <a:solidFill>
              <a:srgbClr val="FFFFFF"/>
            </a:solidFill>
          </a:ln>
        </p:spPr>
        <p:txBody>
          <a:bodyPr wrap="square" lIns="0" tIns="0" rIns="0" bIns="0" rtlCol="0">
            <a:noAutofit/>
          </a:bodyPr>
          <a:lstStyle/>
          <a:p>
            <a:endParaRPr/>
          </a:p>
        </p:txBody>
      </p:sp>
      <p:sp>
        <p:nvSpPr>
          <p:cNvPr id="5" name="object 5"/>
          <p:cNvSpPr/>
          <p:nvPr/>
        </p:nvSpPr>
        <p:spPr>
          <a:xfrm>
            <a:off x="8624551"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6" name="object 6"/>
          <p:cNvSpPr/>
          <p:nvPr/>
        </p:nvSpPr>
        <p:spPr>
          <a:xfrm>
            <a:off x="8633586" y="2501154"/>
            <a:ext cx="0" cy="4797"/>
          </a:xfrm>
          <a:custGeom>
            <a:avLst/>
            <a:gdLst/>
            <a:ahLst/>
            <a:cxnLst/>
            <a:rect l="l" t="t" r="r" b="b"/>
            <a:pathLst>
              <a:path h="5286">
                <a:moveTo>
                  <a:pt x="0" y="5282"/>
                </a:moveTo>
                <a:lnTo>
                  <a:pt x="0" y="10568"/>
                </a:lnTo>
              </a:path>
            </a:pathLst>
          </a:custGeom>
          <a:ln w="1">
            <a:solidFill>
              <a:srgbClr val="DADCDD"/>
            </a:solidFill>
          </a:ln>
        </p:spPr>
        <p:txBody>
          <a:bodyPr wrap="square" lIns="0" tIns="0" rIns="0" bIns="0" rtlCol="0">
            <a:noAutofit/>
          </a:bodyPr>
          <a:lstStyle/>
          <a:p>
            <a:endParaRPr/>
          </a:p>
        </p:txBody>
      </p:sp>
      <p:sp>
        <p:nvSpPr>
          <p:cNvPr id="7" name="object 7"/>
          <p:cNvSpPr/>
          <p:nvPr/>
        </p:nvSpPr>
        <p:spPr>
          <a:xfrm>
            <a:off x="5339537"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8" name="object 8"/>
          <p:cNvSpPr/>
          <p:nvPr/>
        </p:nvSpPr>
        <p:spPr>
          <a:xfrm>
            <a:off x="5638262"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9" name="object 9"/>
          <p:cNvSpPr/>
          <p:nvPr/>
        </p:nvSpPr>
        <p:spPr>
          <a:xfrm>
            <a:off x="5936626"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0" name="object 10"/>
          <p:cNvSpPr/>
          <p:nvPr/>
        </p:nvSpPr>
        <p:spPr>
          <a:xfrm>
            <a:off x="6235351"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1" name="object 11"/>
          <p:cNvSpPr/>
          <p:nvPr/>
        </p:nvSpPr>
        <p:spPr>
          <a:xfrm>
            <a:off x="6534076"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2" name="object 12"/>
          <p:cNvSpPr/>
          <p:nvPr/>
        </p:nvSpPr>
        <p:spPr>
          <a:xfrm>
            <a:off x="6832802"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3" name="object 13"/>
          <p:cNvSpPr/>
          <p:nvPr/>
        </p:nvSpPr>
        <p:spPr>
          <a:xfrm>
            <a:off x="7131166"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4" name="object 14"/>
          <p:cNvSpPr/>
          <p:nvPr/>
        </p:nvSpPr>
        <p:spPr>
          <a:xfrm>
            <a:off x="7430011"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5" name="object 15"/>
          <p:cNvSpPr/>
          <p:nvPr/>
        </p:nvSpPr>
        <p:spPr>
          <a:xfrm>
            <a:off x="7728737"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6" name="object 16"/>
          <p:cNvSpPr/>
          <p:nvPr/>
        </p:nvSpPr>
        <p:spPr>
          <a:xfrm>
            <a:off x="8027462"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7" name="object 17"/>
          <p:cNvSpPr/>
          <p:nvPr/>
        </p:nvSpPr>
        <p:spPr>
          <a:xfrm>
            <a:off x="8325825" y="2501154"/>
            <a:ext cx="0" cy="4796"/>
          </a:xfrm>
          <a:custGeom>
            <a:avLst/>
            <a:gdLst/>
            <a:ahLst/>
            <a:cxnLst/>
            <a:rect l="l" t="t" r="r" b="b"/>
            <a:pathLst>
              <a:path h="5285">
                <a:moveTo>
                  <a:pt x="0" y="5283"/>
                </a:moveTo>
                <a:lnTo>
                  <a:pt x="0" y="10568"/>
                </a:lnTo>
              </a:path>
            </a:pathLst>
          </a:custGeom>
        </p:spPr>
        <p:txBody>
          <a:bodyPr wrap="square" lIns="0" tIns="0" rIns="0" bIns="0" rtlCol="0">
            <a:noAutofit/>
          </a:bodyPr>
          <a:lstStyle/>
          <a:p>
            <a:endParaRPr/>
          </a:p>
        </p:txBody>
      </p:sp>
      <p:sp>
        <p:nvSpPr>
          <p:cNvPr id="18" name="object 18"/>
          <p:cNvSpPr/>
          <p:nvPr/>
        </p:nvSpPr>
        <p:spPr>
          <a:xfrm>
            <a:off x="5040811"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19" name="object 19"/>
          <p:cNvSpPr/>
          <p:nvPr/>
        </p:nvSpPr>
        <p:spPr>
          <a:xfrm>
            <a:off x="5339537"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0" name="object 20"/>
          <p:cNvSpPr/>
          <p:nvPr/>
        </p:nvSpPr>
        <p:spPr>
          <a:xfrm>
            <a:off x="5638262"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1" name="object 21"/>
          <p:cNvSpPr/>
          <p:nvPr/>
        </p:nvSpPr>
        <p:spPr>
          <a:xfrm>
            <a:off x="5936626"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2" name="object 22"/>
          <p:cNvSpPr/>
          <p:nvPr/>
        </p:nvSpPr>
        <p:spPr>
          <a:xfrm>
            <a:off x="6235351"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3" name="object 23"/>
          <p:cNvSpPr/>
          <p:nvPr/>
        </p:nvSpPr>
        <p:spPr>
          <a:xfrm>
            <a:off x="6534076"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4" name="object 24"/>
          <p:cNvSpPr/>
          <p:nvPr/>
        </p:nvSpPr>
        <p:spPr>
          <a:xfrm>
            <a:off x="6832802"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5" name="object 25"/>
          <p:cNvSpPr/>
          <p:nvPr/>
        </p:nvSpPr>
        <p:spPr>
          <a:xfrm>
            <a:off x="7131166"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6" name="object 26"/>
          <p:cNvSpPr/>
          <p:nvPr/>
        </p:nvSpPr>
        <p:spPr>
          <a:xfrm>
            <a:off x="7430011"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7" name="object 27"/>
          <p:cNvSpPr/>
          <p:nvPr/>
        </p:nvSpPr>
        <p:spPr>
          <a:xfrm>
            <a:off x="7728737"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8" name="object 28"/>
          <p:cNvSpPr/>
          <p:nvPr/>
        </p:nvSpPr>
        <p:spPr>
          <a:xfrm>
            <a:off x="8027462"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29" name="object 29"/>
          <p:cNvSpPr/>
          <p:nvPr/>
        </p:nvSpPr>
        <p:spPr>
          <a:xfrm>
            <a:off x="8325825"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30" name="object 30"/>
          <p:cNvSpPr/>
          <p:nvPr/>
        </p:nvSpPr>
        <p:spPr>
          <a:xfrm>
            <a:off x="8624551" y="6668788"/>
            <a:ext cx="0" cy="4796"/>
          </a:xfrm>
          <a:custGeom>
            <a:avLst/>
            <a:gdLst/>
            <a:ahLst/>
            <a:cxnLst/>
            <a:rect l="l" t="t" r="r" b="b"/>
            <a:pathLst>
              <a:path h="5284">
                <a:moveTo>
                  <a:pt x="0" y="0"/>
                </a:moveTo>
                <a:lnTo>
                  <a:pt x="0" y="5284"/>
                </a:lnTo>
              </a:path>
            </a:pathLst>
          </a:custGeom>
        </p:spPr>
        <p:txBody>
          <a:bodyPr wrap="square" lIns="0" tIns="0" rIns="0" bIns="0" rtlCol="0">
            <a:noAutofit/>
          </a:bodyPr>
          <a:lstStyle/>
          <a:p>
            <a:endParaRPr/>
          </a:p>
        </p:txBody>
      </p:sp>
      <p:sp>
        <p:nvSpPr>
          <p:cNvPr id="31" name="object 31"/>
          <p:cNvSpPr/>
          <p:nvPr/>
        </p:nvSpPr>
        <p:spPr>
          <a:xfrm>
            <a:off x="217795" y="4099381"/>
            <a:ext cx="2834422" cy="553250"/>
          </a:xfrm>
          <a:custGeom>
            <a:avLst/>
            <a:gdLst/>
            <a:ahLst/>
            <a:cxnLst/>
            <a:rect l="l" t="t" r="r" b="b"/>
            <a:pathLst>
              <a:path w="3314699" h="609600">
                <a:moveTo>
                  <a:pt x="0" y="0"/>
                </a:moveTo>
                <a:lnTo>
                  <a:pt x="3314699" y="0"/>
                </a:lnTo>
                <a:lnTo>
                  <a:pt x="3314699" y="609600"/>
                </a:lnTo>
                <a:lnTo>
                  <a:pt x="0" y="609600"/>
                </a:lnTo>
                <a:lnTo>
                  <a:pt x="0" y="0"/>
                </a:lnTo>
                <a:close/>
              </a:path>
            </a:pathLst>
          </a:custGeom>
          <a:solidFill>
            <a:schemeClr val="accent1">
              <a:lumMod val="60000"/>
              <a:lumOff val="40000"/>
            </a:schemeClr>
          </a:solidFill>
        </p:spPr>
        <p:txBody>
          <a:bodyPr wrap="square" lIns="0" tIns="0" rIns="0" bIns="0" rtlCol="0">
            <a:noAutofit/>
          </a:bodyPr>
          <a:lstStyle/>
          <a:p>
            <a:endParaRPr/>
          </a:p>
        </p:txBody>
      </p:sp>
      <p:graphicFrame>
        <p:nvGraphicFramePr>
          <p:cNvPr id="32" name="object 32"/>
          <p:cNvGraphicFramePr>
            <a:graphicFrameLocks noGrp="1"/>
          </p:cNvGraphicFramePr>
          <p:nvPr/>
        </p:nvGraphicFramePr>
        <p:xfrm>
          <a:off x="3505201" y="2743200"/>
          <a:ext cx="4953001" cy="4385424"/>
        </p:xfrm>
        <a:graphic>
          <a:graphicData uri="http://schemas.openxmlformats.org/drawingml/2006/table">
            <a:tbl>
              <a:tblPr firstRow="1" bandRow="1">
                <a:tableStyleId>{2D5ABB26-0587-4C30-8999-92F81FD0307C}</a:tableStyleId>
              </a:tblPr>
              <a:tblGrid>
                <a:gridCol w="1504239"/>
                <a:gridCol w="283485"/>
                <a:gridCol w="287837"/>
                <a:gridCol w="287634"/>
                <a:gridCol w="287691"/>
                <a:gridCol w="287837"/>
                <a:gridCol w="287837"/>
                <a:gridCol w="287635"/>
                <a:gridCol w="287807"/>
                <a:gridCol w="287838"/>
                <a:gridCol w="287836"/>
                <a:gridCol w="287634"/>
                <a:gridCol w="287691"/>
              </a:tblGrid>
              <a:tr h="296024">
                <a:tc rowSpan="2">
                  <a:txBody>
                    <a:bodyPr/>
                    <a:lstStyle/>
                    <a:p>
                      <a:pPr algn="r">
                        <a:lnSpc>
                          <a:spcPts val="1045"/>
                        </a:lnSpc>
                      </a:pPr>
                      <a:r>
                        <a:rPr sz="1000" spc="-9" dirty="0" smtClean="0">
                          <a:solidFill>
                            <a:srgbClr val="FFFFFF"/>
                          </a:solidFill>
                          <a:latin typeface="Arial"/>
                          <a:cs typeface="Arial"/>
                        </a:rPr>
                        <a:t>T</a:t>
                      </a:r>
                      <a:r>
                        <a:rPr sz="1000" spc="-39" dirty="0" smtClean="0">
                          <a:solidFill>
                            <a:srgbClr val="FFFFFF"/>
                          </a:solidFill>
                          <a:latin typeface="Arial"/>
                          <a:cs typeface="Arial"/>
                        </a:rPr>
                        <a:t>i</a:t>
                      </a:r>
                      <a:r>
                        <a:rPr sz="1000" spc="34" dirty="0" smtClean="0">
                          <a:solidFill>
                            <a:srgbClr val="FFFFFF"/>
                          </a:solidFill>
                          <a:latin typeface="Arial"/>
                          <a:cs typeface="Arial"/>
                        </a:rPr>
                        <a:t>e</a:t>
                      </a:r>
                      <a:r>
                        <a:rPr sz="1000" spc="-39" dirty="0" smtClean="0">
                          <a:solidFill>
                            <a:srgbClr val="FFFFFF"/>
                          </a:solidFill>
                          <a:latin typeface="Arial"/>
                          <a:cs typeface="Arial"/>
                        </a:rPr>
                        <a:t>m</a:t>
                      </a:r>
                      <a:r>
                        <a:rPr sz="1000" spc="25" dirty="0" smtClean="0">
                          <a:solidFill>
                            <a:srgbClr val="FFFFFF"/>
                          </a:solidFill>
                          <a:latin typeface="Arial"/>
                          <a:cs typeface="Arial"/>
                        </a:rPr>
                        <a:t>p</a:t>
                      </a:r>
                      <a:r>
                        <a:rPr sz="1000" spc="0" dirty="0" smtClean="0">
                          <a:solidFill>
                            <a:srgbClr val="FFFFFF"/>
                          </a:solidFill>
                          <a:latin typeface="Arial"/>
                          <a:cs typeface="Arial"/>
                        </a:rPr>
                        <a:t>o</a:t>
                      </a:r>
                      <a:endParaRPr sz="1000" dirty="0">
                        <a:latin typeface="Arial"/>
                        <a:cs typeface="Arial"/>
                      </a:endParaRPr>
                    </a:p>
                    <a:p>
                      <a:pPr>
                        <a:lnSpc>
                          <a:spcPts val="800"/>
                        </a:lnSpc>
                        <a:spcBef>
                          <a:spcPts val="23"/>
                        </a:spcBef>
                      </a:pPr>
                      <a:endParaRPr sz="1600" dirty="0"/>
                    </a:p>
                    <a:p>
                      <a:pPr marL="21129">
                        <a:lnSpc>
                          <a:spcPct val="100000"/>
                        </a:lnSpc>
                      </a:pPr>
                      <a:r>
                        <a:rPr sz="1000" spc="29" dirty="0" smtClean="0">
                          <a:solidFill>
                            <a:srgbClr val="FFFFFF"/>
                          </a:solidFill>
                          <a:latin typeface="Arial"/>
                          <a:cs typeface="Arial"/>
                        </a:rPr>
                        <a:t>A</a:t>
                      </a:r>
                      <a:r>
                        <a:rPr sz="1000" spc="-29" dirty="0" smtClean="0">
                          <a:solidFill>
                            <a:srgbClr val="FFFFFF"/>
                          </a:solidFill>
                          <a:latin typeface="Arial"/>
                          <a:cs typeface="Arial"/>
                        </a:rPr>
                        <a:t>c</a:t>
                      </a:r>
                      <a:r>
                        <a:rPr sz="1000" spc="-14" dirty="0" smtClean="0">
                          <a:solidFill>
                            <a:srgbClr val="FFFFFF"/>
                          </a:solidFill>
                          <a:latin typeface="Arial"/>
                          <a:cs typeface="Arial"/>
                        </a:rPr>
                        <a:t>t</a:t>
                      </a:r>
                      <a:r>
                        <a:rPr sz="1000" spc="-39" dirty="0" smtClean="0">
                          <a:solidFill>
                            <a:srgbClr val="FFFFFF"/>
                          </a:solidFill>
                          <a:latin typeface="Arial"/>
                          <a:cs typeface="Arial"/>
                        </a:rPr>
                        <a:t>i</a:t>
                      </a:r>
                      <a:r>
                        <a:rPr sz="1000" spc="29" dirty="0" smtClean="0">
                          <a:solidFill>
                            <a:srgbClr val="FFFFFF"/>
                          </a:solidFill>
                          <a:latin typeface="Arial"/>
                          <a:cs typeface="Arial"/>
                        </a:rPr>
                        <a:t>v</a:t>
                      </a:r>
                      <a:r>
                        <a:rPr sz="1000" spc="-39" dirty="0" smtClean="0">
                          <a:solidFill>
                            <a:srgbClr val="FFFFFF"/>
                          </a:solidFill>
                          <a:latin typeface="Arial"/>
                          <a:cs typeface="Arial"/>
                        </a:rPr>
                        <a:t>i</a:t>
                      </a:r>
                      <a:r>
                        <a:rPr sz="1000" spc="14" dirty="0" smtClean="0">
                          <a:solidFill>
                            <a:srgbClr val="FFFFFF"/>
                          </a:solidFill>
                          <a:latin typeface="Arial"/>
                          <a:cs typeface="Arial"/>
                        </a:rPr>
                        <a:t>d</a:t>
                      </a:r>
                      <a:r>
                        <a:rPr sz="1000" spc="34" dirty="0" smtClean="0">
                          <a:solidFill>
                            <a:srgbClr val="FFFFFF"/>
                          </a:solidFill>
                          <a:latin typeface="Arial"/>
                          <a:cs typeface="Arial"/>
                        </a:rPr>
                        <a:t>a</a:t>
                      </a:r>
                      <a:r>
                        <a:rPr sz="1000" spc="0" dirty="0" smtClean="0">
                          <a:solidFill>
                            <a:srgbClr val="FFFFFF"/>
                          </a:solidFill>
                          <a:latin typeface="Arial"/>
                          <a:cs typeface="Arial"/>
                        </a:rPr>
                        <a:t>d</a:t>
                      </a:r>
                      <a:endParaRPr sz="1000" dirty="0">
                        <a:latin typeface="Arial"/>
                        <a:cs typeface="Arial"/>
                      </a:endParaRPr>
                    </a:p>
                  </a:txBody>
                  <a:tcPr marL="0" marR="0" marT="0" marB="0">
                    <a:lnR w="22399">
                      <a:solidFill>
                        <a:srgbClr val="FFFFFF"/>
                      </a:solidFill>
                      <a:prstDash val="solid"/>
                    </a:lnR>
                    <a:lnB w="22407">
                      <a:solidFill>
                        <a:srgbClr val="FFFFFF"/>
                      </a:solidFill>
                      <a:prstDash val="solid"/>
                    </a:lnB>
                    <a:solidFill>
                      <a:schemeClr val="accent5">
                        <a:lumMod val="50000"/>
                      </a:schemeClr>
                    </a:solidFill>
                  </a:tcPr>
                </a:tc>
                <a:tc gridSpan="12">
                  <a:txBody>
                    <a:bodyPr/>
                    <a:lstStyle/>
                    <a:p>
                      <a:pPr marL="1728699" marR="1726013" algn="ctr">
                        <a:lnSpc>
                          <a:spcPts val="1035"/>
                        </a:lnSpc>
                      </a:pPr>
                      <a:r>
                        <a:rPr lang="es-MX" sz="900" dirty="0" smtClean="0">
                          <a:latin typeface="Arial"/>
                          <a:cs typeface="Arial"/>
                        </a:rPr>
                        <a:t>Semana</a:t>
                      </a:r>
                      <a:r>
                        <a:rPr lang="es-MX" sz="900" baseline="0" dirty="0" smtClean="0">
                          <a:latin typeface="Arial"/>
                          <a:cs typeface="Arial"/>
                        </a:rPr>
                        <a:t> </a:t>
                      </a:r>
                      <a:endParaRPr sz="900" dirty="0">
                        <a:latin typeface="Arial"/>
                        <a:cs typeface="Arial"/>
                      </a:endParaRPr>
                    </a:p>
                  </a:txBody>
                  <a:tcPr marL="0" marR="0" marT="0" marB="0" vert="wordArtVert">
                    <a:lnL w="22399">
                      <a:solidFill>
                        <a:srgbClr val="FFFFFF"/>
                      </a:solidFill>
                      <a:prstDash val="solid"/>
                    </a:lnL>
                    <a:lnR w="22399">
                      <a:solidFill>
                        <a:srgbClr val="FFFFFF"/>
                      </a:solidFill>
                      <a:prstDash val="solid"/>
                    </a:lnR>
                    <a:lnB w="32976">
                      <a:solidFill>
                        <a:srgbClr val="FFFFFF"/>
                      </a:solidFill>
                      <a:prstDash val="solid"/>
                    </a:lnB>
                    <a:solidFill>
                      <a:schemeClr val="accent5">
                        <a:lumMod val="50000"/>
                      </a:schemeClr>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127000">
                <a:tc vMerge="1">
                  <a:txBody>
                    <a:bodyPr/>
                    <a:lstStyle/>
                    <a:p>
                      <a:endParaRPr/>
                    </a:p>
                  </a:txBody>
                  <a:tcPr marL="0" marR="0" marT="0" marB="0">
                    <a:lnR w="22399">
                      <a:solidFill>
                        <a:srgbClr val="FFFFFF"/>
                      </a:solidFill>
                      <a:prstDash val="solid"/>
                    </a:lnR>
                    <a:lnB w="22407">
                      <a:solidFill>
                        <a:srgbClr val="FFFFFF"/>
                      </a:solidFill>
                      <a:prstDash val="solid"/>
                    </a:lnB>
                    <a:solidFill>
                      <a:srgbClr val="C00000"/>
                    </a:solidFill>
                  </a:tcPr>
                </a:tc>
                <a:tc>
                  <a:txBody>
                    <a:bodyPr/>
                    <a:lstStyle/>
                    <a:p>
                      <a:pPr marL="109468" marR="91450" algn="ctr">
                        <a:lnSpc>
                          <a:spcPts val="1025"/>
                        </a:lnSpc>
                      </a:pPr>
                      <a:r>
                        <a:rPr sz="900" b="1" spc="0" dirty="0" smtClean="0">
                          <a:latin typeface="Arial"/>
                          <a:cs typeface="Arial"/>
                        </a:rPr>
                        <a:t>1</a:t>
                      </a:r>
                      <a:endParaRPr sz="90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750" marR="91451" algn="ctr">
                        <a:lnSpc>
                          <a:spcPts val="1025"/>
                        </a:lnSpc>
                      </a:pPr>
                      <a:r>
                        <a:rPr sz="900" b="1" spc="0" dirty="0" smtClean="0">
                          <a:latin typeface="Arial"/>
                          <a:cs typeface="Arial"/>
                        </a:rPr>
                        <a:t>2</a:t>
                      </a:r>
                      <a:endParaRPr sz="90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468" marR="91309" algn="ctr">
                        <a:lnSpc>
                          <a:spcPts val="1025"/>
                        </a:lnSpc>
                      </a:pPr>
                      <a:r>
                        <a:rPr sz="900" b="1" spc="0" dirty="0" smtClean="0">
                          <a:latin typeface="Arial"/>
                          <a:cs typeface="Arial"/>
                        </a:rPr>
                        <a:t>3</a:t>
                      </a:r>
                      <a:endParaRPr sz="900">
                        <a:latin typeface="Arial"/>
                        <a:cs typeface="Arial"/>
                      </a:endParaRPr>
                    </a:p>
                  </a:txBody>
                  <a:tcPr marL="0" marR="0" marT="0" marB="0">
                    <a:lnL w="22399">
                      <a:solidFill>
                        <a:srgbClr val="FFFFFF"/>
                      </a:solidFill>
                      <a:prstDash val="solid"/>
                    </a:lnL>
                    <a:lnR w="22751">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539" marR="91310" algn="ctr">
                        <a:lnSpc>
                          <a:spcPts val="1025"/>
                        </a:lnSpc>
                      </a:pPr>
                      <a:r>
                        <a:rPr sz="900" b="1" spc="0" dirty="0" smtClean="0">
                          <a:latin typeface="Arial"/>
                          <a:cs typeface="Arial"/>
                        </a:rPr>
                        <a:t>4</a:t>
                      </a:r>
                      <a:endParaRPr sz="900">
                        <a:latin typeface="Arial"/>
                        <a:cs typeface="Arial"/>
                      </a:endParaRPr>
                    </a:p>
                  </a:txBody>
                  <a:tcPr marL="0" marR="0" marT="0" marB="0">
                    <a:lnL w="22751">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891" marR="91310" algn="ctr">
                        <a:lnSpc>
                          <a:spcPts val="1025"/>
                        </a:lnSpc>
                      </a:pPr>
                      <a:r>
                        <a:rPr sz="900" b="1" spc="0" dirty="0" smtClean="0">
                          <a:latin typeface="Arial"/>
                          <a:cs typeface="Arial"/>
                        </a:rPr>
                        <a:t>5</a:t>
                      </a:r>
                      <a:endParaRPr sz="900" dirty="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891" marR="91310" algn="ctr">
                        <a:lnSpc>
                          <a:spcPts val="1025"/>
                        </a:lnSpc>
                      </a:pPr>
                      <a:r>
                        <a:rPr sz="900" b="1" spc="0" dirty="0" smtClean="0">
                          <a:latin typeface="Arial"/>
                          <a:cs typeface="Arial"/>
                        </a:rPr>
                        <a:t>6</a:t>
                      </a:r>
                      <a:endParaRPr sz="900" dirty="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468" marR="91311" algn="ctr">
                        <a:lnSpc>
                          <a:spcPts val="1025"/>
                        </a:lnSpc>
                      </a:pPr>
                      <a:r>
                        <a:rPr sz="900" b="1" spc="0" dirty="0" smtClean="0">
                          <a:latin typeface="Arial"/>
                          <a:cs typeface="Arial"/>
                        </a:rPr>
                        <a:t>7</a:t>
                      </a:r>
                      <a:endParaRPr sz="900" dirty="0">
                        <a:latin typeface="Arial"/>
                        <a:cs typeface="Arial"/>
                      </a:endParaRPr>
                    </a:p>
                  </a:txBody>
                  <a:tcPr marL="0" marR="0" marT="0" marB="0">
                    <a:lnL w="22399">
                      <a:solidFill>
                        <a:srgbClr val="FFFFFF"/>
                      </a:solidFill>
                      <a:prstDash val="solid"/>
                    </a:lnL>
                    <a:lnR w="22751">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538" marR="91451" algn="ctr">
                        <a:lnSpc>
                          <a:spcPts val="1025"/>
                        </a:lnSpc>
                      </a:pPr>
                      <a:r>
                        <a:rPr sz="900" b="1" spc="0" dirty="0" smtClean="0">
                          <a:latin typeface="Arial"/>
                          <a:cs typeface="Arial"/>
                        </a:rPr>
                        <a:t>8</a:t>
                      </a:r>
                      <a:endParaRPr sz="900" dirty="0">
                        <a:latin typeface="Arial"/>
                        <a:cs typeface="Arial"/>
                      </a:endParaRPr>
                    </a:p>
                  </a:txBody>
                  <a:tcPr marL="0" marR="0" marT="0" marB="0">
                    <a:lnL w="22751">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14750" marR="91452" algn="ctr">
                        <a:lnSpc>
                          <a:spcPts val="1025"/>
                        </a:lnSpc>
                      </a:pPr>
                      <a:r>
                        <a:rPr sz="900" b="1" spc="0" dirty="0" smtClean="0">
                          <a:latin typeface="Arial"/>
                          <a:cs typeface="Arial"/>
                        </a:rPr>
                        <a:t>9</a:t>
                      </a:r>
                      <a:endParaRPr sz="900" dirty="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05292">
                        <a:lnSpc>
                          <a:spcPts val="1025"/>
                        </a:lnSpc>
                      </a:pPr>
                      <a:r>
                        <a:rPr sz="900" b="1" spc="0" dirty="0" smtClean="0">
                          <a:latin typeface="Arial"/>
                          <a:cs typeface="Arial"/>
                        </a:rPr>
                        <a:t>10</a:t>
                      </a:r>
                      <a:endParaRPr sz="900" dirty="0">
                        <a:latin typeface="Arial"/>
                        <a:cs typeface="Arial"/>
                      </a:endParaRPr>
                    </a:p>
                  </a:txBody>
                  <a:tcPr marL="0" marR="0" marT="0" marB="0">
                    <a:lnL w="22399">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04871">
                        <a:lnSpc>
                          <a:spcPts val="1025"/>
                        </a:lnSpc>
                      </a:pPr>
                      <a:r>
                        <a:rPr sz="900" b="1" spc="0" dirty="0" smtClean="0">
                          <a:latin typeface="Arial"/>
                          <a:cs typeface="Arial"/>
                        </a:rPr>
                        <a:t>11</a:t>
                      </a:r>
                      <a:endParaRPr sz="900" dirty="0">
                        <a:latin typeface="Arial"/>
                        <a:cs typeface="Arial"/>
                      </a:endParaRPr>
                    </a:p>
                  </a:txBody>
                  <a:tcPr marL="0" marR="0" marT="0" marB="0">
                    <a:lnL w="22399">
                      <a:solidFill>
                        <a:srgbClr val="FFFFFF"/>
                      </a:solidFill>
                      <a:prstDash val="solid"/>
                    </a:lnL>
                    <a:lnR w="22751">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c>
                  <a:txBody>
                    <a:bodyPr/>
                    <a:lstStyle/>
                    <a:p>
                      <a:pPr marL="104942">
                        <a:lnSpc>
                          <a:spcPts val="1025"/>
                        </a:lnSpc>
                      </a:pPr>
                      <a:r>
                        <a:rPr sz="900" b="1" spc="0" dirty="0" smtClean="0">
                          <a:latin typeface="Arial"/>
                          <a:cs typeface="Arial"/>
                        </a:rPr>
                        <a:t>12</a:t>
                      </a:r>
                      <a:endParaRPr sz="900" dirty="0">
                        <a:latin typeface="Arial"/>
                        <a:cs typeface="Arial"/>
                      </a:endParaRPr>
                    </a:p>
                  </a:txBody>
                  <a:tcPr marL="0" marR="0" marT="0" marB="0">
                    <a:lnL w="22751">
                      <a:solidFill>
                        <a:srgbClr val="FFFFFF"/>
                      </a:solidFill>
                      <a:prstDash val="solid"/>
                    </a:lnL>
                    <a:lnR w="22399">
                      <a:solidFill>
                        <a:srgbClr val="FFFFFF"/>
                      </a:solidFill>
                      <a:prstDash val="solid"/>
                    </a:lnR>
                    <a:lnT w="32976">
                      <a:solidFill>
                        <a:srgbClr val="FFFFFF"/>
                      </a:solidFill>
                      <a:prstDash val="solid"/>
                    </a:lnT>
                    <a:lnB w="22407">
                      <a:solidFill>
                        <a:srgbClr val="FFFFFF"/>
                      </a:solidFill>
                      <a:prstDash val="solid"/>
                    </a:lnB>
                    <a:solidFill>
                      <a:schemeClr val="accent5">
                        <a:lumMod val="50000"/>
                      </a:schemeClr>
                    </a:solidFill>
                  </a:tcPr>
                </a:tc>
              </a:tr>
              <a:tr h="254000">
                <a:tc>
                  <a:txBody>
                    <a:bodyPr/>
                    <a:lstStyle/>
                    <a:p>
                      <a:pPr marL="21129">
                        <a:lnSpc>
                          <a:spcPts val="1040"/>
                        </a:lnSpc>
                      </a:pPr>
                      <a:r>
                        <a:rPr sz="1000" spc="-9"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ll</a:t>
                      </a:r>
                      <a:r>
                        <a:rPr sz="1000" spc="34" dirty="0" smtClean="0">
                          <a:solidFill>
                            <a:srgbClr val="FFFFFF"/>
                          </a:solidFill>
                          <a:latin typeface="Arial"/>
                          <a:cs typeface="Arial"/>
                        </a:rPr>
                        <a:t>e</a:t>
                      </a:r>
                      <a:r>
                        <a:rPr sz="1000" spc="0" dirty="0" smtClean="0">
                          <a:solidFill>
                            <a:srgbClr val="FFFFFF"/>
                          </a:solidFill>
                          <a:latin typeface="Arial"/>
                          <a:cs typeface="Arial"/>
                        </a:rPr>
                        <a:t>r</a:t>
                      </a:r>
                      <a:r>
                        <a:rPr sz="1000" spc="-79" dirty="0" smtClean="0">
                          <a:solidFill>
                            <a:srgbClr val="FFFFFF"/>
                          </a:solidFill>
                          <a:latin typeface="Arial"/>
                          <a:cs typeface="Arial"/>
                        </a:rPr>
                        <a:t> </a:t>
                      </a:r>
                      <a:r>
                        <a:rPr sz="1000" spc="13" dirty="0" smtClean="0">
                          <a:solidFill>
                            <a:srgbClr val="FFFFFF"/>
                          </a:solidFill>
                          <a:latin typeface="Arial"/>
                          <a:cs typeface="Arial"/>
                        </a:rPr>
                        <a:t>d</a:t>
                      </a:r>
                      <a:r>
                        <a:rPr sz="1000" spc="0" dirty="0" smtClean="0">
                          <a:solidFill>
                            <a:srgbClr val="FFFFFF"/>
                          </a:solidFill>
                          <a:latin typeface="Arial"/>
                          <a:cs typeface="Arial"/>
                        </a:rPr>
                        <a:t>e</a:t>
                      </a:r>
                      <a:r>
                        <a:rPr sz="1000" spc="25" dirty="0" smtClean="0">
                          <a:solidFill>
                            <a:srgbClr val="FFFFFF"/>
                          </a:solidFill>
                          <a:latin typeface="Arial"/>
                          <a:cs typeface="Arial"/>
                        </a:rPr>
                        <a:t> </a:t>
                      </a:r>
                      <a:r>
                        <a:rPr sz="1000" spc="-35" dirty="0" smtClean="0">
                          <a:solidFill>
                            <a:srgbClr val="FFFFFF"/>
                          </a:solidFill>
                          <a:latin typeface="Arial"/>
                          <a:cs typeface="Arial"/>
                        </a:rPr>
                        <a:t>m</a:t>
                      </a:r>
                      <a:r>
                        <a:rPr sz="1000" spc="30" dirty="0" smtClean="0">
                          <a:solidFill>
                            <a:srgbClr val="FFFFFF"/>
                          </a:solidFill>
                          <a:latin typeface="Arial"/>
                          <a:cs typeface="Arial"/>
                        </a:rPr>
                        <a:t>a</a:t>
                      </a:r>
                      <a:r>
                        <a:rPr sz="1000" spc="21" dirty="0" smtClean="0">
                          <a:solidFill>
                            <a:srgbClr val="FFFFFF"/>
                          </a:solidFill>
                          <a:latin typeface="Arial"/>
                          <a:cs typeface="Arial"/>
                        </a:rPr>
                        <a:t>p</a:t>
                      </a:r>
                      <a:r>
                        <a:rPr sz="1000" spc="30" dirty="0" smtClean="0">
                          <a:solidFill>
                            <a:srgbClr val="FFFFFF"/>
                          </a:solidFill>
                          <a:latin typeface="Arial"/>
                          <a:cs typeface="Arial"/>
                        </a:rPr>
                        <a:t>e</a:t>
                      </a:r>
                      <a:r>
                        <a:rPr sz="1000" spc="0" dirty="0" smtClean="0">
                          <a:solidFill>
                            <a:srgbClr val="FFFFFF"/>
                          </a:solidFill>
                          <a:latin typeface="Arial"/>
                          <a:cs typeface="Arial"/>
                        </a:rPr>
                        <a:t>o</a:t>
                      </a:r>
                      <a:r>
                        <a:rPr sz="1000" spc="11" dirty="0" smtClean="0">
                          <a:solidFill>
                            <a:srgbClr val="FFFFFF"/>
                          </a:solidFill>
                          <a:latin typeface="Arial"/>
                          <a:cs typeface="Arial"/>
                        </a:rPr>
                        <a:t> </a:t>
                      </a:r>
                      <a:r>
                        <a:rPr sz="1000" spc="13" dirty="0" smtClean="0">
                          <a:solidFill>
                            <a:srgbClr val="FFFFFF"/>
                          </a:solidFill>
                          <a:latin typeface="Arial"/>
                          <a:cs typeface="Arial"/>
                        </a:rPr>
                        <a:t>d</a:t>
                      </a:r>
                      <a:r>
                        <a:rPr sz="1000" spc="0" dirty="0" smtClean="0">
                          <a:solidFill>
                            <a:srgbClr val="FFFFFF"/>
                          </a:solidFill>
                          <a:latin typeface="Arial"/>
                          <a:cs typeface="Arial"/>
                        </a:rPr>
                        <a:t>e</a:t>
                      </a:r>
                      <a:r>
                        <a:rPr sz="1000" spc="25" dirty="0" smtClean="0">
                          <a:solidFill>
                            <a:srgbClr val="FFFFFF"/>
                          </a:solidFill>
                          <a:latin typeface="Arial"/>
                          <a:cs typeface="Arial"/>
                        </a:rPr>
                        <a:t> </a:t>
                      </a:r>
                      <a:r>
                        <a:rPr sz="1000" spc="35" dirty="0" smtClean="0">
                          <a:solidFill>
                            <a:srgbClr val="FFFFFF"/>
                          </a:solidFill>
                          <a:latin typeface="Arial"/>
                          <a:cs typeface="Arial"/>
                        </a:rPr>
                        <a:t>1</a:t>
                      </a:r>
                      <a:r>
                        <a:rPr sz="1000" spc="30" dirty="0" smtClean="0">
                          <a:solidFill>
                            <a:srgbClr val="FFFFFF"/>
                          </a:solidFill>
                          <a:latin typeface="Arial"/>
                          <a:cs typeface="Arial"/>
                        </a:rPr>
                        <a:t>e</a:t>
                      </a:r>
                      <a:r>
                        <a:rPr sz="1000" spc="0" dirty="0" smtClean="0">
                          <a:solidFill>
                            <a:srgbClr val="FFFFFF"/>
                          </a:solidFill>
                          <a:latin typeface="Arial"/>
                          <a:cs typeface="Arial"/>
                        </a:rPr>
                        <a:t>r</a:t>
                      </a:r>
                      <a:r>
                        <a:rPr sz="1000" spc="-5" dirty="0" smtClean="0">
                          <a:solidFill>
                            <a:srgbClr val="FFFFFF"/>
                          </a:solidFill>
                          <a:latin typeface="Arial"/>
                          <a:cs typeface="Arial"/>
                        </a:rPr>
                        <a:t> </a:t>
                      </a:r>
                      <a:r>
                        <a:rPr sz="1000" spc="4" dirty="0" smtClean="0">
                          <a:solidFill>
                            <a:srgbClr val="FFFFFF"/>
                          </a:solidFill>
                          <a:latin typeface="Arial"/>
                          <a:cs typeface="Arial"/>
                        </a:rPr>
                        <a:t>n</a:t>
                      </a:r>
                      <a:r>
                        <a:rPr sz="1000" spc="-39" dirty="0" smtClean="0">
                          <a:solidFill>
                            <a:srgbClr val="FFFFFF"/>
                          </a:solidFill>
                          <a:latin typeface="Arial"/>
                          <a:cs typeface="Arial"/>
                        </a:rPr>
                        <a:t>i</a:t>
                      </a:r>
                      <a:r>
                        <a:rPr sz="1000" spc="29" dirty="0" smtClean="0">
                          <a:solidFill>
                            <a:srgbClr val="FFFFFF"/>
                          </a:solidFill>
                          <a:latin typeface="Arial"/>
                          <a:cs typeface="Arial"/>
                        </a:rPr>
                        <a:t>v</a:t>
                      </a:r>
                      <a:r>
                        <a:rPr sz="1000" spc="34" dirty="0" smtClean="0">
                          <a:solidFill>
                            <a:srgbClr val="FFFFFF"/>
                          </a:solidFill>
                          <a:latin typeface="Arial"/>
                          <a:cs typeface="Arial"/>
                        </a:rPr>
                        <a:t>e</a:t>
                      </a:r>
                      <a:r>
                        <a:rPr sz="1000" spc="0" dirty="0" smtClean="0">
                          <a:solidFill>
                            <a:srgbClr val="FFFFFF"/>
                          </a:solidFill>
                          <a:latin typeface="Arial"/>
                          <a:cs typeface="Arial"/>
                        </a:rPr>
                        <a:t>l</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43840">
                <a:tc>
                  <a:txBody>
                    <a:bodyPr/>
                    <a:lstStyle/>
                    <a:p>
                      <a:pPr marL="21129">
                        <a:lnSpc>
                          <a:spcPts val="1040"/>
                        </a:lnSpc>
                      </a:pPr>
                      <a:r>
                        <a:rPr sz="1000" spc="34" dirty="0" smtClean="0">
                          <a:solidFill>
                            <a:srgbClr val="FFFFFF"/>
                          </a:solidFill>
                          <a:latin typeface="Arial"/>
                          <a:cs typeface="Arial"/>
                        </a:rPr>
                        <a:t>D</a:t>
                      </a:r>
                      <a:r>
                        <a:rPr sz="1000" spc="-39" dirty="0" smtClean="0">
                          <a:solidFill>
                            <a:srgbClr val="FFFFFF"/>
                          </a:solidFill>
                          <a:latin typeface="Arial"/>
                          <a:cs typeface="Arial"/>
                        </a:rPr>
                        <a:t>i</a:t>
                      </a:r>
                      <a:r>
                        <a:rPr sz="1000" spc="34" dirty="0" smtClean="0">
                          <a:solidFill>
                            <a:srgbClr val="FFFFFF"/>
                          </a:solidFill>
                          <a:latin typeface="Arial"/>
                          <a:cs typeface="Arial"/>
                        </a:rPr>
                        <a:t>a</a:t>
                      </a:r>
                      <a:r>
                        <a:rPr sz="1000" spc="-25" dirty="0" smtClean="0">
                          <a:solidFill>
                            <a:srgbClr val="FFFFFF"/>
                          </a:solidFill>
                          <a:latin typeface="Arial"/>
                          <a:cs typeface="Arial"/>
                        </a:rPr>
                        <a:t>g</a:t>
                      </a:r>
                      <a:r>
                        <a:rPr sz="1000" spc="4" dirty="0" smtClean="0">
                          <a:solidFill>
                            <a:srgbClr val="FFFFFF"/>
                          </a:solidFill>
                          <a:latin typeface="Arial"/>
                          <a:cs typeface="Arial"/>
                        </a:rPr>
                        <a:t>n</a:t>
                      </a:r>
                      <a:r>
                        <a:rPr sz="1000" spc="-39" dirty="0" smtClean="0">
                          <a:solidFill>
                            <a:srgbClr val="FFFFFF"/>
                          </a:solidFill>
                          <a:latin typeface="Arial"/>
                          <a:cs typeface="Arial"/>
                        </a:rPr>
                        <a:t>ó</a:t>
                      </a:r>
                      <a:r>
                        <a:rPr sz="1000" spc="29" dirty="0" smtClean="0">
                          <a:solidFill>
                            <a:srgbClr val="FFFFFF"/>
                          </a:solidFill>
                          <a:latin typeface="Arial"/>
                          <a:cs typeface="Arial"/>
                        </a:rPr>
                        <a:t>s</a:t>
                      </a:r>
                      <a:r>
                        <a:rPr sz="1000" spc="-14" dirty="0" smtClean="0">
                          <a:solidFill>
                            <a:srgbClr val="FFFFFF"/>
                          </a:solidFill>
                          <a:latin typeface="Arial"/>
                          <a:cs typeface="Arial"/>
                        </a:rPr>
                        <a:t>t</a:t>
                      </a:r>
                      <a:r>
                        <a:rPr sz="1000" spc="-39" dirty="0" smtClean="0">
                          <a:solidFill>
                            <a:srgbClr val="FFFFFF"/>
                          </a:solidFill>
                          <a:latin typeface="Arial"/>
                          <a:cs typeface="Arial"/>
                        </a:rPr>
                        <a:t>i</a:t>
                      </a:r>
                      <a:r>
                        <a:rPr sz="1000" spc="-29" dirty="0" smtClean="0">
                          <a:solidFill>
                            <a:srgbClr val="FFFFFF"/>
                          </a:solidFill>
                          <a:latin typeface="Arial"/>
                          <a:cs typeface="Arial"/>
                        </a:rPr>
                        <a:t>c</a:t>
                      </a:r>
                      <a:r>
                        <a:rPr sz="1000" spc="0" dirty="0" smtClean="0">
                          <a:solidFill>
                            <a:srgbClr val="FFFFFF"/>
                          </a:solidFill>
                          <a:latin typeface="Arial"/>
                          <a:cs typeface="Arial"/>
                        </a:rPr>
                        <a:t>o</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dirty="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54000">
                <a:tc>
                  <a:txBody>
                    <a:bodyPr/>
                    <a:lstStyle/>
                    <a:p>
                      <a:pPr marL="21129">
                        <a:lnSpc>
                          <a:spcPts val="1035"/>
                        </a:lnSpc>
                      </a:pPr>
                      <a:r>
                        <a:rPr sz="1000" spc="-9"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ll</a:t>
                      </a:r>
                      <a:r>
                        <a:rPr sz="1000" spc="34" dirty="0" smtClean="0">
                          <a:solidFill>
                            <a:srgbClr val="FFFFFF"/>
                          </a:solidFill>
                          <a:latin typeface="Arial"/>
                          <a:cs typeface="Arial"/>
                        </a:rPr>
                        <a:t>e</a:t>
                      </a:r>
                      <a:r>
                        <a:rPr sz="1000" spc="0" dirty="0" smtClean="0">
                          <a:solidFill>
                            <a:srgbClr val="FFFFFF"/>
                          </a:solidFill>
                          <a:latin typeface="Arial"/>
                          <a:cs typeface="Arial"/>
                        </a:rPr>
                        <a:t>r</a:t>
                      </a:r>
                      <a:r>
                        <a:rPr sz="1000" spc="-79" dirty="0" smtClean="0">
                          <a:solidFill>
                            <a:srgbClr val="FFFFFF"/>
                          </a:solidFill>
                          <a:latin typeface="Arial"/>
                          <a:cs typeface="Arial"/>
                        </a:rPr>
                        <a:t> </a:t>
                      </a:r>
                      <a:r>
                        <a:rPr sz="1000" spc="13" dirty="0" smtClean="0">
                          <a:solidFill>
                            <a:srgbClr val="FFFFFF"/>
                          </a:solidFill>
                          <a:latin typeface="Arial"/>
                          <a:cs typeface="Arial"/>
                        </a:rPr>
                        <a:t>d</a:t>
                      </a:r>
                      <a:r>
                        <a:rPr sz="1000" spc="0" dirty="0" smtClean="0">
                          <a:solidFill>
                            <a:srgbClr val="FFFFFF"/>
                          </a:solidFill>
                          <a:latin typeface="Arial"/>
                          <a:cs typeface="Arial"/>
                        </a:rPr>
                        <a:t>e</a:t>
                      </a:r>
                      <a:r>
                        <a:rPr sz="1000" spc="11" dirty="0" smtClean="0">
                          <a:solidFill>
                            <a:srgbClr val="FFFFFF"/>
                          </a:solidFill>
                          <a:latin typeface="Arial"/>
                          <a:cs typeface="Arial"/>
                        </a:rPr>
                        <a:t> </a:t>
                      </a:r>
                      <a:r>
                        <a:rPr sz="1000" spc="-35" dirty="0" smtClean="0">
                          <a:solidFill>
                            <a:srgbClr val="FFFFFF"/>
                          </a:solidFill>
                          <a:latin typeface="Arial"/>
                          <a:cs typeface="Arial"/>
                        </a:rPr>
                        <a:t>m</a:t>
                      </a:r>
                      <a:r>
                        <a:rPr sz="1000" spc="31" dirty="0" smtClean="0">
                          <a:solidFill>
                            <a:srgbClr val="FFFFFF"/>
                          </a:solidFill>
                          <a:latin typeface="Arial"/>
                          <a:cs typeface="Arial"/>
                        </a:rPr>
                        <a:t>a</a:t>
                      </a:r>
                      <a:r>
                        <a:rPr sz="1000" spc="22" dirty="0" smtClean="0">
                          <a:solidFill>
                            <a:srgbClr val="FFFFFF"/>
                          </a:solidFill>
                          <a:latin typeface="Arial"/>
                          <a:cs typeface="Arial"/>
                        </a:rPr>
                        <a:t>p</a:t>
                      </a:r>
                      <a:r>
                        <a:rPr sz="1000" spc="31" dirty="0" smtClean="0">
                          <a:solidFill>
                            <a:srgbClr val="FFFFFF"/>
                          </a:solidFill>
                          <a:latin typeface="Arial"/>
                          <a:cs typeface="Arial"/>
                        </a:rPr>
                        <a:t>e</a:t>
                      </a:r>
                      <a:r>
                        <a:rPr sz="1000" spc="0" dirty="0" smtClean="0">
                          <a:solidFill>
                            <a:srgbClr val="FFFFFF"/>
                          </a:solidFill>
                          <a:latin typeface="Arial"/>
                          <a:cs typeface="Arial"/>
                        </a:rPr>
                        <a:t>o</a:t>
                      </a:r>
                      <a:r>
                        <a:rPr sz="1000" spc="-23" dirty="0" smtClean="0">
                          <a:solidFill>
                            <a:srgbClr val="FFFFFF"/>
                          </a:solidFill>
                          <a:latin typeface="Arial"/>
                          <a:cs typeface="Arial"/>
                        </a:rPr>
                        <a:t> </a:t>
                      </a:r>
                      <a:r>
                        <a:rPr sz="1000" spc="13" dirty="0" smtClean="0">
                          <a:solidFill>
                            <a:srgbClr val="FFFFFF"/>
                          </a:solidFill>
                          <a:latin typeface="Arial"/>
                          <a:cs typeface="Arial"/>
                        </a:rPr>
                        <a:t>d</a:t>
                      </a:r>
                      <a:r>
                        <a:rPr sz="1000" spc="0" dirty="0" smtClean="0">
                          <a:solidFill>
                            <a:srgbClr val="FFFFFF"/>
                          </a:solidFill>
                          <a:latin typeface="Arial"/>
                          <a:cs typeface="Arial"/>
                        </a:rPr>
                        <a:t>e</a:t>
                      </a:r>
                      <a:r>
                        <a:rPr sz="1000" spc="11" dirty="0" smtClean="0">
                          <a:solidFill>
                            <a:srgbClr val="FFFFFF"/>
                          </a:solidFill>
                          <a:latin typeface="Arial"/>
                          <a:cs typeface="Arial"/>
                        </a:rPr>
                        <a:t> </a:t>
                      </a:r>
                      <a:r>
                        <a:rPr sz="1000" spc="35" dirty="0" smtClean="0">
                          <a:solidFill>
                            <a:srgbClr val="FFFFFF"/>
                          </a:solidFill>
                          <a:latin typeface="Arial"/>
                          <a:cs typeface="Arial"/>
                        </a:rPr>
                        <a:t>2</a:t>
                      </a:r>
                      <a:r>
                        <a:rPr sz="1000" spc="13" dirty="0" smtClean="0">
                          <a:solidFill>
                            <a:srgbClr val="FFFFFF"/>
                          </a:solidFill>
                          <a:latin typeface="Arial"/>
                          <a:cs typeface="Arial"/>
                        </a:rPr>
                        <a:t>d</a:t>
                      </a:r>
                      <a:r>
                        <a:rPr sz="1000" spc="0" dirty="0" smtClean="0">
                          <a:solidFill>
                            <a:srgbClr val="FFFFFF"/>
                          </a:solidFill>
                          <a:latin typeface="Arial"/>
                          <a:cs typeface="Arial"/>
                        </a:rPr>
                        <a:t>o</a:t>
                      </a:r>
                      <a:r>
                        <a:rPr sz="1000" spc="29" dirty="0" smtClean="0">
                          <a:solidFill>
                            <a:srgbClr val="FFFFFF"/>
                          </a:solidFill>
                          <a:latin typeface="Arial"/>
                          <a:cs typeface="Arial"/>
                        </a:rPr>
                        <a:t> </a:t>
                      </a:r>
                      <a:r>
                        <a:rPr sz="1000" spc="4" dirty="0" smtClean="0">
                          <a:solidFill>
                            <a:srgbClr val="FFFFFF"/>
                          </a:solidFill>
                          <a:latin typeface="Arial"/>
                          <a:cs typeface="Arial"/>
                        </a:rPr>
                        <a:t>n</a:t>
                      </a:r>
                      <a:r>
                        <a:rPr sz="1000" spc="-39" dirty="0" smtClean="0">
                          <a:solidFill>
                            <a:srgbClr val="FFFFFF"/>
                          </a:solidFill>
                          <a:latin typeface="Arial"/>
                          <a:cs typeface="Arial"/>
                        </a:rPr>
                        <a:t>i</a:t>
                      </a:r>
                      <a:r>
                        <a:rPr sz="1000" spc="29" dirty="0" smtClean="0">
                          <a:solidFill>
                            <a:srgbClr val="FFFFFF"/>
                          </a:solidFill>
                          <a:latin typeface="Arial"/>
                          <a:cs typeface="Arial"/>
                        </a:rPr>
                        <a:t>v</a:t>
                      </a:r>
                      <a:r>
                        <a:rPr sz="1000" spc="34" dirty="0" smtClean="0">
                          <a:solidFill>
                            <a:srgbClr val="FFFFFF"/>
                          </a:solidFill>
                          <a:latin typeface="Arial"/>
                          <a:cs typeface="Arial"/>
                        </a:rPr>
                        <a:t>e</a:t>
                      </a:r>
                      <a:r>
                        <a:rPr sz="1000" spc="0" dirty="0" smtClean="0">
                          <a:solidFill>
                            <a:srgbClr val="FFFFFF"/>
                          </a:solidFill>
                          <a:latin typeface="Arial"/>
                          <a:cs typeface="Arial"/>
                        </a:rPr>
                        <a:t>l</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54000">
                <a:tc>
                  <a:txBody>
                    <a:bodyPr/>
                    <a:lstStyle/>
                    <a:p>
                      <a:pPr marL="211647">
                        <a:lnSpc>
                          <a:spcPts val="1040"/>
                        </a:lnSpc>
                      </a:pPr>
                      <a:r>
                        <a:rPr sz="1000" spc="-9"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ll</a:t>
                      </a:r>
                      <a:r>
                        <a:rPr sz="1000" spc="34" dirty="0" smtClean="0">
                          <a:solidFill>
                            <a:srgbClr val="FFFFFF"/>
                          </a:solidFill>
                          <a:latin typeface="Arial"/>
                          <a:cs typeface="Arial"/>
                        </a:rPr>
                        <a:t>e</a:t>
                      </a:r>
                      <a:r>
                        <a:rPr sz="1000" spc="-34" dirty="0" smtClean="0">
                          <a:solidFill>
                            <a:srgbClr val="FFFFFF"/>
                          </a:solidFill>
                          <a:latin typeface="Arial"/>
                          <a:cs typeface="Arial"/>
                        </a:rPr>
                        <a:t>r</a:t>
                      </a:r>
                      <a:r>
                        <a:rPr sz="1000" spc="34" dirty="0" smtClean="0">
                          <a:solidFill>
                            <a:srgbClr val="FFFFFF"/>
                          </a:solidFill>
                          <a:latin typeface="Arial"/>
                          <a:cs typeface="Arial"/>
                        </a:rPr>
                        <a:t>e</a:t>
                      </a:r>
                      <a:r>
                        <a:rPr sz="1000" spc="0" dirty="0" smtClean="0">
                          <a:solidFill>
                            <a:srgbClr val="FFFFFF"/>
                          </a:solidFill>
                          <a:latin typeface="Arial"/>
                          <a:cs typeface="Arial"/>
                        </a:rPr>
                        <a:t>s</a:t>
                      </a:r>
                      <a:r>
                        <a:rPr sz="1000" spc="-14" dirty="0" smtClean="0">
                          <a:solidFill>
                            <a:srgbClr val="FFFFFF"/>
                          </a:solidFill>
                          <a:latin typeface="Arial"/>
                          <a:cs typeface="Arial"/>
                        </a:rPr>
                        <a:t> </a:t>
                      </a:r>
                      <a:r>
                        <a:rPr sz="1000" spc="12" dirty="0" smtClean="0">
                          <a:solidFill>
                            <a:srgbClr val="FFFFFF"/>
                          </a:solidFill>
                          <a:latin typeface="Arial"/>
                          <a:cs typeface="Arial"/>
                        </a:rPr>
                        <a:t>d</a:t>
                      </a:r>
                      <a:r>
                        <a:rPr sz="1000" spc="0" dirty="0" smtClean="0">
                          <a:solidFill>
                            <a:srgbClr val="FFFFFF"/>
                          </a:solidFill>
                          <a:latin typeface="Arial"/>
                          <a:cs typeface="Arial"/>
                        </a:rPr>
                        <a:t>e</a:t>
                      </a:r>
                      <a:r>
                        <a:rPr sz="1000" spc="40" dirty="0" smtClean="0">
                          <a:solidFill>
                            <a:srgbClr val="FFFFFF"/>
                          </a:solidFill>
                          <a:latin typeface="Arial"/>
                          <a:cs typeface="Arial"/>
                        </a:rPr>
                        <a:t> </a:t>
                      </a:r>
                      <a:r>
                        <a:rPr sz="1000" spc="14" dirty="0" smtClean="0">
                          <a:solidFill>
                            <a:srgbClr val="FFFFFF"/>
                          </a:solidFill>
                          <a:latin typeface="Arial"/>
                          <a:cs typeface="Arial"/>
                        </a:rPr>
                        <a:t>I</a:t>
                      </a:r>
                      <a:r>
                        <a:rPr sz="1000" spc="-39" dirty="0" smtClean="0">
                          <a:solidFill>
                            <a:srgbClr val="FFFFFF"/>
                          </a:solidFill>
                          <a:latin typeface="Arial"/>
                          <a:cs typeface="Arial"/>
                        </a:rPr>
                        <a:t>m</a:t>
                      </a:r>
                      <a:r>
                        <a:rPr sz="1000" spc="25" dirty="0" smtClean="0">
                          <a:solidFill>
                            <a:srgbClr val="FFFFFF"/>
                          </a:solidFill>
                          <a:latin typeface="Arial"/>
                          <a:cs typeface="Arial"/>
                        </a:rPr>
                        <a:t>p</a:t>
                      </a:r>
                      <a:r>
                        <a:rPr sz="1000" spc="-29" dirty="0" smtClean="0">
                          <a:solidFill>
                            <a:srgbClr val="FFFFFF"/>
                          </a:solidFill>
                          <a:latin typeface="Arial"/>
                          <a:cs typeface="Arial"/>
                        </a:rPr>
                        <a:t>l</a:t>
                      </a:r>
                      <a:r>
                        <a:rPr sz="1000" spc="34" dirty="0" smtClean="0">
                          <a:solidFill>
                            <a:srgbClr val="FFFFFF"/>
                          </a:solidFill>
                          <a:latin typeface="Arial"/>
                          <a:cs typeface="Arial"/>
                        </a:rPr>
                        <a:t>e</a:t>
                      </a:r>
                      <a:r>
                        <a:rPr sz="1000" spc="-39" dirty="0" smtClean="0">
                          <a:solidFill>
                            <a:srgbClr val="FFFFFF"/>
                          </a:solidFill>
                          <a:latin typeface="Arial"/>
                          <a:cs typeface="Arial"/>
                        </a:rPr>
                        <a:t>m</a:t>
                      </a:r>
                      <a:r>
                        <a:rPr sz="1000" spc="34" dirty="0" smtClean="0">
                          <a:solidFill>
                            <a:srgbClr val="FFFFFF"/>
                          </a:solidFill>
                          <a:latin typeface="Arial"/>
                          <a:cs typeface="Arial"/>
                        </a:rPr>
                        <a:t>e</a:t>
                      </a:r>
                      <a:r>
                        <a:rPr sz="1000" spc="4" dirty="0" smtClean="0">
                          <a:solidFill>
                            <a:srgbClr val="FFFFFF"/>
                          </a:solidFill>
                          <a:latin typeface="Arial"/>
                          <a:cs typeface="Arial"/>
                        </a:rPr>
                        <a:t>n</a:t>
                      </a:r>
                      <a:r>
                        <a:rPr sz="1000" spc="-14"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c</a:t>
                      </a:r>
                      <a:r>
                        <a:rPr sz="1000" spc="-39" dirty="0" smtClean="0">
                          <a:solidFill>
                            <a:srgbClr val="FFFFFF"/>
                          </a:solidFill>
                          <a:latin typeface="Arial"/>
                          <a:cs typeface="Arial"/>
                        </a:rPr>
                        <a:t>ió</a:t>
                      </a:r>
                      <a:r>
                        <a:rPr sz="1000" spc="0" dirty="0" smtClean="0">
                          <a:solidFill>
                            <a:srgbClr val="FFFFFF"/>
                          </a:solidFill>
                          <a:latin typeface="Arial"/>
                          <a:cs typeface="Arial"/>
                        </a:rPr>
                        <a:t>n</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r>
              <a:tr h="243840">
                <a:tc>
                  <a:txBody>
                    <a:bodyPr/>
                    <a:lstStyle/>
                    <a:p>
                      <a:pPr marL="760172" marR="742400" algn="ctr">
                        <a:lnSpc>
                          <a:spcPts val="1040"/>
                        </a:lnSpc>
                      </a:pPr>
                      <a:r>
                        <a:rPr sz="1000" spc="39" dirty="0" smtClean="0">
                          <a:solidFill>
                            <a:srgbClr val="FFFFFF"/>
                          </a:solidFill>
                          <a:latin typeface="Arial"/>
                          <a:cs typeface="Arial"/>
                        </a:rPr>
                        <a:t>1</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43840">
                <a:tc>
                  <a:txBody>
                    <a:bodyPr/>
                    <a:lstStyle/>
                    <a:p>
                      <a:pPr marL="781301" marR="752940" algn="ctr">
                        <a:lnSpc>
                          <a:spcPts val="1035"/>
                        </a:lnSpc>
                      </a:pPr>
                      <a:r>
                        <a:rPr sz="1000" spc="39" dirty="0" smtClean="0">
                          <a:solidFill>
                            <a:srgbClr val="FFFFFF"/>
                          </a:solidFill>
                          <a:latin typeface="Arial"/>
                          <a:cs typeface="Arial"/>
                        </a:rPr>
                        <a:t>2</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43840">
                <a:tc>
                  <a:txBody>
                    <a:bodyPr/>
                    <a:lstStyle/>
                    <a:p>
                      <a:pPr marL="760172" marR="742400" algn="ctr">
                        <a:lnSpc>
                          <a:spcPts val="1040"/>
                        </a:lnSpc>
                      </a:pPr>
                      <a:r>
                        <a:rPr sz="1000" spc="39" dirty="0" smtClean="0">
                          <a:solidFill>
                            <a:srgbClr val="FFFFFF"/>
                          </a:solidFill>
                          <a:latin typeface="Arial"/>
                          <a:cs typeface="Arial"/>
                        </a:rPr>
                        <a:t>3</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43840">
                <a:tc>
                  <a:txBody>
                    <a:bodyPr/>
                    <a:lstStyle/>
                    <a:p>
                      <a:pPr marL="791866" marR="773907" algn="ctr">
                        <a:lnSpc>
                          <a:spcPts val="1040"/>
                        </a:lnSpc>
                      </a:pPr>
                      <a:r>
                        <a:rPr sz="1000" spc="39" dirty="0" smtClean="0">
                          <a:solidFill>
                            <a:srgbClr val="FFFFFF"/>
                          </a:solidFill>
                          <a:latin typeface="Arial"/>
                          <a:cs typeface="Arial"/>
                        </a:rPr>
                        <a:t>4</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759">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r>
              <a:tr h="243840">
                <a:tc>
                  <a:txBody>
                    <a:bodyPr/>
                    <a:lstStyle/>
                    <a:p>
                      <a:pPr marL="791866" marR="773907" algn="ctr">
                        <a:lnSpc>
                          <a:spcPts val="1035"/>
                        </a:lnSpc>
                      </a:pPr>
                      <a:r>
                        <a:rPr sz="1000" spc="39" dirty="0" smtClean="0">
                          <a:solidFill>
                            <a:srgbClr val="FFFFFF"/>
                          </a:solidFill>
                          <a:latin typeface="Arial"/>
                          <a:cs typeface="Arial"/>
                        </a:rPr>
                        <a:t>5</a:t>
                      </a:r>
                      <a:endParaRPr sz="1000" dirty="0">
                        <a:latin typeface="Arial"/>
                        <a:cs typeface="Arial"/>
                      </a:endParaRPr>
                    </a:p>
                  </a:txBody>
                  <a:tcPr marL="0" marR="0" marT="0" marB="0">
                    <a:lnR w="32964">
                      <a:solidFill>
                        <a:srgbClr val="FFFFFF"/>
                      </a:solidFill>
                      <a:prstDash val="solid"/>
                    </a:lnR>
                    <a:lnT w="22759">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r>
              <a:tr h="243840">
                <a:tc>
                  <a:txBody>
                    <a:bodyPr/>
                    <a:lstStyle/>
                    <a:p>
                      <a:pPr marL="791866" marR="773907" algn="ctr">
                        <a:lnSpc>
                          <a:spcPts val="1040"/>
                        </a:lnSpc>
                      </a:pPr>
                      <a:r>
                        <a:rPr sz="1000" spc="39" dirty="0" smtClean="0">
                          <a:solidFill>
                            <a:srgbClr val="FFFFFF"/>
                          </a:solidFill>
                          <a:latin typeface="Arial"/>
                          <a:cs typeface="Arial"/>
                        </a:rPr>
                        <a:t>6</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43840">
                <a:tc>
                  <a:txBody>
                    <a:bodyPr/>
                    <a:lstStyle/>
                    <a:p>
                      <a:pPr marL="760172" marR="741849" algn="ctr">
                        <a:lnSpc>
                          <a:spcPts val="1040"/>
                        </a:lnSpc>
                      </a:pPr>
                      <a:r>
                        <a:rPr sz="1000" spc="39" dirty="0" smtClean="0">
                          <a:solidFill>
                            <a:srgbClr val="FFFFFF"/>
                          </a:solidFill>
                          <a:latin typeface="Arial"/>
                          <a:cs typeface="Arial"/>
                        </a:rPr>
                        <a:t>7</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759">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759">
                      <a:solidFill>
                        <a:srgbClr val="FFFFFF"/>
                      </a:solidFill>
                      <a:prstDash val="solid"/>
                    </a:lnB>
                    <a:solidFill>
                      <a:srgbClr val="A6A6A6"/>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759">
                      <a:solidFill>
                        <a:srgbClr val="FFFFFF"/>
                      </a:solidFill>
                      <a:prstDash val="solid"/>
                    </a:lnB>
                    <a:solidFill>
                      <a:schemeClr val="bg1">
                        <a:lumMod val="95000"/>
                      </a:schemeClr>
                    </a:solidFill>
                  </a:tcPr>
                </a:tc>
              </a:tr>
              <a:tr h="243840">
                <a:tc>
                  <a:txBody>
                    <a:bodyPr/>
                    <a:lstStyle/>
                    <a:p>
                      <a:pPr marL="781301" marR="763543" algn="ctr">
                        <a:lnSpc>
                          <a:spcPts val="1035"/>
                        </a:lnSpc>
                      </a:pPr>
                      <a:r>
                        <a:rPr sz="1000" spc="39" dirty="0" smtClean="0">
                          <a:solidFill>
                            <a:srgbClr val="FFFFFF"/>
                          </a:solidFill>
                          <a:latin typeface="Arial"/>
                          <a:cs typeface="Arial"/>
                        </a:rPr>
                        <a:t>8</a:t>
                      </a:r>
                      <a:endParaRPr sz="1000" dirty="0">
                        <a:latin typeface="Arial"/>
                        <a:cs typeface="Arial"/>
                      </a:endParaRPr>
                    </a:p>
                  </a:txBody>
                  <a:tcPr marL="0" marR="0" marT="0" marB="0">
                    <a:lnR w="32964">
                      <a:solidFill>
                        <a:srgbClr val="FFFFFF"/>
                      </a:solidFill>
                      <a:prstDash val="solid"/>
                    </a:lnR>
                    <a:lnT w="22759">
                      <a:solidFill>
                        <a:srgbClr val="FFFFFF"/>
                      </a:solidFill>
                      <a:prstDash val="solid"/>
                    </a:lnT>
                    <a:lnB w="22407">
                      <a:solidFill>
                        <a:srgbClr val="FFFFFF"/>
                      </a:solidFill>
                      <a:prstDash val="solid"/>
                    </a:lnB>
                    <a:solidFill>
                      <a:schemeClr val="accent5">
                        <a:lumMod val="50000"/>
                      </a:schemeClr>
                    </a:solidFill>
                  </a:tcPr>
                </a:tc>
                <a:tc>
                  <a:txBody>
                    <a:bodyPr/>
                    <a:lstStyle/>
                    <a:p>
                      <a:endParaRPr sz="1600" dirty="0"/>
                    </a:p>
                  </a:txBody>
                  <a:tcPr marL="0" marR="0" marT="0" marB="0">
                    <a:lnL w="32964">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759">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759">
                      <a:solidFill>
                        <a:srgbClr val="FFFFFF"/>
                      </a:solidFill>
                      <a:prstDash val="solid"/>
                    </a:lnT>
                    <a:lnB w="22407">
                      <a:solidFill>
                        <a:srgbClr val="FFFFFF"/>
                      </a:solidFill>
                      <a:prstDash val="solid"/>
                    </a:lnB>
                    <a:solidFill>
                      <a:srgbClr val="A6A6A6"/>
                    </a:solidFill>
                  </a:tcPr>
                </a:tc>
              </a:tr>
              <a:tr h="254000">
                <a:tc>
                  <a:txBody>
                    <a:bodyPr/>
                    <a:lstStyle/>
                    <a:p>
                      <a:pPr marL="201082">
                        <a:lnSpc>
                          <a:spcPts val="1040"/>
                        </a:lnSpc>
                      </a:pPr>
                      <a:r>
                        <a:rPr sz="1000" spc="-9"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ll</a:t>
                      </a:r>
                      <a:r>
                        <a:rPr sz="1000" spc="34" dirty="0" smtClean="0">
                          <a:solidFill>
                            <a:srgbClr val="FFFFFF"/>
                          </a:solidFill>
                          <a:latin typeface="Arial"/>
                          <a:cs typeface="Arial"/>
                        </a:rPr>
                        <a:t>e</a:t>
                      </a:r>
                      <a:r>
                        <a:rPr sz="1000" spc="0" dirty="0" smtClean="0">
                          <a:solidFill>
                            <a:srgbClr val="FFFFFF"/>
                          </a:solidFill>
                          <a:latin typeface="Arial"/>
                          <a:cs typeface="Arial"/>
                        </a:rPr>
                        <a:t>r</a:t>
                      </a:r>
                      <a:r>
                        <a:rPr sz="1000" spc="-79" dirty="0" smtClean="0">
                          <a:solidFill>
                            <a:srgbClr val="FFFFFF"/>
                          </a:solidFill>
                          <a:latin typeface="Arial"/>
                          <a:cs typeface="Arial"/>
                        </a:rPr>
                        <a:t> </a:t>
                      </a:r>
                      <a:r>
                        <a:rPr sz="1000" spc="12" dirty="0" smtClean="0">
                          <a:solidFill>
                            <a:srgbClr val="FFFFFF"/>
                          </a:solidFill>
                          <a:latin typeface="Arial"/>
                          <a:cs typeface="Arial"/>
                        </a:rPr>
                        <a:t>d</a:t>
                      </a:r>
                      <a:r>
                        <a:rPr sz="1000" spc="0" dirty="0" smtClean="0">
                          <a:solidFill>
                            <a:srgbClr val="FFFFFF"/>
                          </a:solidFill>
                          <a:latin typeface="Arial"/>
                          <a:cs typeface="Arial"/>
                        </a:rPr>
                        <a:t>e</a:t>
                      </a:r>
                      <a:r>
                        <a:rPr sz="1000" spc="40" dirty="0" smtClean="0">
                          <a:solidFill>
                            <a:srgbClr val="FFFFFF"/>
                          </a:solidFill>
                          <a:latin typeface="Arial"/>
                          <a:cs typeface="Arial"/>
                        </a:rPr>
                        <a:t> </a:t>
                      </a:r>
                      <a:r>
                        <a:rPr sz="1000" spc="-39" dirty="0" smtClean="0">
                          <a:solidFill>
                            <a:srgbClr val="FFFFFF"/>
                          </a:solidFill>
                          <a:latin typeface="Arial"/>
                          <a:cs typeface="Arial"/>
                        </a:rPr>
                        <a:t>o</a:t>
                      </a:r>
                      <a:r>
                        <a:rPr sz="1000" spc="-34" dirty="0" smtClean="0">
                          <a:solidFill>
                            <a:srgbClr val="FFFFFF"/>
                          </a:solidFill>
                          <a:latin typeface="Arial"/>
                          <a:cs typeface="Arial"/>
                        </a:rPr>
                        <a:t>r</a:t>
                      </a:r>
                      <a:r>
                        <a:rPr sz="1000" spc="-39" dirty="0" smtClean="0">
                          <a:solidFill>
                            <a:srgbClr val="FFFFFF"/>
                          </a:solidFill>
                          <a:latin typeface="Arial"/>
                          <a:cs typeface="Arial"/>
                        </a:rPr>
                        <a:t>i</a:t>
                      </a:r>
                      <a:r>
                        <a:rPr sz="1000" spc="34" dirty="0" smtClean="0">
                          <a:solidFill>
                            <a:srgbClr val="FFFFFF"/>
                          </a:solidFill>
                          <a:latin typeface="Arial"/>
                          <a:cs typeface="Arial"/>
                        </a:rPr>
                        <a:t>e</a:t>
                      </a:r>
                      <a:r>
                        <a:rPr sz="1000" spc="4" dirty="0" smtClean="0">
                          <a:solidFill>
                            <a:srgbClr val="FFFFFF"/>
                          </a:solidFill>
                          <a:latin typeface="Arial"/>
                          <a:cs typeface="Arial"/>
                        </a:rPr>
                        <a:t>n</a:t>
                      </a:r>
                      <a:r>
                        <a:rPr sz="1000" spc="-14" dirty="0" smtClean="0">
                          <a:solidFill>
                            <a:srgbClr val="FFFFFF"/>
                          </a:solidFill>
                          <a:latin typeface="Arial"/>
                          <a:cs typeface="Arial"/>
                        </a:rPr>
                        <a:t>t</a:t>
                      </a:r>
                      <a:r>
                        <a:rPr sz="1000" spc="34" dirty="0" smtClean="0">
                          <a:solidFill>
                            <a:srgbClr val="FFFFFF"/>
                          </a:solidFill>
                          <a:latin typeface="Arial"/>
                          <a:cs typeface="Arial"/>
                        </a:rPr>
                        <a:t>a</a:t>
                      </a:r>
                      <a:r>
                        <a:rPr sz="1000" spc="-29" dirty="0" smtClean="0">
                          <a:solidFill>
                            <a:srgbClr val="FFFFFF"/>
                          </a:solidFill>
                          <a:latin typeface="Arial"/>
                          <a:cs typeface="Arial"/>
                        </a:rPr>
                        <a:t>c</a:t>
                      </a:r>
                      <a:r>
                        <a:rPr sz="1000" spc="-39" dirty="0" smtClean="0">
                          <a:solidFill>
                            <a:srgbClr val="FFFFFF"/>
                          </a:solidFill>
                          <a:latin typeface="Arial"/>
                          <a:cs typeface="Arial"/>
                        </a:rPr>
                        <a:t>ió</a:t>
                      </a:r>
                      <a:r>
                        <a:rPr sz="1000" spc="0" dirty="0" smtClean="0">
                          <a:solidFill>
                            <a:srgbClr val="FFFFFF"/>
                          </a:solidFill>
                          <a:latin typeface="Arial"/>
                          <a:cs typeface="Arial"/>
                        </a:rPr>
                        <a:t>n</a:t>
                      </a:r>
                      <a:r>
                        <a:rPr sz="1000" spc="-39" dirty="0" smtClean="0">
                          <a:solidFill>
                            <a:srgbClr val="FFFFFF"/>
                          </a:solidFill>
                          <a:latin typeface="Arial"/>
                          <a:cs typeface="Arial"/>
                        </a:rPr>
                        <a:t> </a:t>
                      </a:r>
                      <a:r>
                        <a:rPr sz="1000" spc="-29" dirty="0" smtClean="0">
                          <a:solidFill>
                            <a:srgbClr val="FFFFFF"/>
                          </a:solidFill>
                          <a:latin typeface="Arial"/>
                          <a:cs typeface="Arial"/>
                        </a:rPr>
                        <a:t>l</a:t>
                      </a:r>
                      <a:r>
                        <a:rPr sz="1000" spc="34" dirty="0" smtClean="0">
                          <a:solidFill>
                            <a:srgbClr val="FFFFFF"/>
                          </a:solidFill>
                          <a:latin typeface="Arial"/>
                          <a:cs typeface="Arial"/>
                        </a:rPr>
                        <a:t>e</a:t>
                      </a:r>
                      <a:r>
                        <a:rPr sz="1000" spc="-25" dirty="0" smtClean="0">
                          <a:solidFill>
                            <a:srgbClr val="FFFFFF"/>
                          </a:solidFill>
                          <a:latin typeface="Arial"/>
                          <a:cs typeface="Arial"/>
                        </a:rPr>
                        <a:t>g</a:t>
                      </a:r>
                      <a:r>
                        <a:rPr sz="1000" spc="34" dirty="0" smtClean="0">
                          <a:solidFill>
                            <a:srgbClr val="FFFFFF"/>
                          </a:solidFill>
                          <a:latin typeface="Arial"/>
                          <a:cs typeface="Arial"/>
                        </a:rPr>
                        <a:t>a</a:t>
                      </a:r>
                      <a:r>
                        <a:rPr sz="1000" spc="0" dirty="0" smtClean="0">
                          <a:solidFill>
                            <a:srgbClr val="FFFFFF"/>
                          </a:solidFill>
                          <a:latin typeface="Arial"/>
                          <a:cs typeface="Arial"/>
                        </a:rPr>
                        <a:t>l</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dirty="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r>
              <a:tr h="254000">
                <a:tc>
                  <a:txBody>
                    <a:bodyPr/>
                    <a:lstStyle/>
                    <a:p>
                      <a:pPr marL="21129">
                        <a:lnSpc>
                          <a:spcPts val="1035"/>
                        </a:lnSpc>
                      </a:pPr>
                      <a:r>
                        <a:rPr sz="1000" spc="-9" dirty="0" smtClean="0">
                          <a:solidFill>
                            <a:srgbClr val="FFFFFF"/>
                          </a:solidFill>
                          <a:latin typeface="Arial"/>
                          <a:cs typeface="Arial"/>
                        </a:rPr>
                        <a:t>T</a:t>
                      </a:r>
                      <a:r>
                        <a:rPr sz="1000" spc="-34" dirty="0" smtClean="0">
                          <a:solidFill>
                            <a:srgbClr val="FFFFFF"/>
                          </a:solidFill>
                          <a:latin typeface="Arial"/>
                          <a:cs typeface="Arial"/>
                        </a:rPr>
                        <a:t>r</a:t>
                      </a:r>
                      <a:r>
                        <a:rPr sz="1000" spc="34" dirty="0" smtClean="0">
                          <a:solidFill>
                            <a:srgbClr val="FFFFFF"/>
                          </a:solidFill>
                          <a:latin typeface="Arial"/>
                          <a:cs typeface="Arial"/>
                        </a:rPr>
                        <a:t>a</a:t>
                      </a:r>
                      <a:r>
                        <a:rPr sz="1000" spc="4" dirty="0" smtClean="0">
                          <a:solidFill>
                            <a:srgbClr val="FFFFFF"/>
                          </a:solidFill>
                          <a:latin typeface="Arial"/>
                          <a:cs typeface="Arial"/>
                        </a:rPr>
                        <a:t>n</a:t>
                      </a:r>
                      <a:r>
                        <a:rPr sz="1000" spc="29" dirty="0" smtClean="0">
                          <a:solidFill>
                            <a:srgbClr val="FFFFFF"/>
                          </a:solidFill>
                          <a:latin typeface="Arial"/>
                          <a:cs typeface="Arial"/>
                        </a:rPr>
                        <a:t>s</a:t>
                      </a:r>
                      <a:r>
                        <a:rPr sz="1000" spc="-4" dirty="0" smtClean="0">
                          <a:solidFill>
                            <a:srgbClr val="FFFFFF"/>
                          </a:solidFill>
                          <a:latin typeface="Arial"/>
                          <a:cs typeface="Arial"/>
                        </a:rPr>
                        <a:t>f</a:t>
                      </a:r>
                      <a:r>
                        <a:rPr sz="1000" spc="34" dirty="0" smtClean="0">
                          <a:solidFill>
                            <a:srgbClr val="FFFFFF"/>
                          </a:solidFill>
                          <a:latin typeface="Arial"/>
                          <a:cs typeface="Arial"/>
                        </a:rPr>
                        <a:t>e</a:t>
                      </a:r>
                      <a:r>
                        <a:rPr sz="1000" spc="-34" dirty="0" smtClean="0">
                          <a:solidFill>
                            <a:srgbClr val="FFFFFF"/>
                          </a:solidFill>
                          <a:latin typeface="Arial"/>
                          <a:cs typeface="Arial"/>
                        </a:rPr>
                        <a:t>r</a:t>
                      </a:r>
                      <a:r>
                        <a:rPr sz="1000" spc="34" dirty="0" smtClean="0">
                          <a:solidFill>
                            <a:srgbClr val="FFFFFF"/>
                          </a:solidFill>
                          <a:latin typeface="Arial"/>
                          <a:cs typeface="Arial"/>
                        </a:rPr>
                        <a:t>e</a:t>
                      </a:r>
                      <a:r>
                        <a:rPr sz="1000" spc="4" dirty="0" smtClean="0">
                          <a:solidFill>
                            <a:srgbClr val="FFFFFF"/>
                          </a:solidFill>
                          <a:latin typeface="Arial"/>
                          <a:cs typeface="Arial"/>
                        </a:rPr>
                        <a:t>n</a:t>
                      </a:r>
                      <a:r>
                        <a:rPr sz="1000" spc="-29" dirty="0" smtClean="0">
                          <a:solidFill>
                            <a:srgbClr val="FFFFFF"/>
                          </a:solidFill>
                          <a:latin typeface="Arial"/>
                          <a:cs typeface="Arial"/>
                        </a:rPr>
                        <a:t>c</a:t>
                      </a:r>
                      <a:r>
                        <a:rPr sz="1000" spc="-39" dirty="0" smtClean="0">
                          <a:solidFill>
                            <a:srgbClr val="FFFFFF"/>
                          </a:solidFill>
                          <a:latin typeface="Arial"/>
                          <a:cs typeface="Arial"/>
                        </a:rPr>
                        <a:t>i</a:t>
                      </a:r>
                      <a:r>
                        <a:rPr sz="1000" spc="0" dirty="0" smtClean="0">
                          <a:solidFill>
                            <a:srgbClr val="FFFFFF"/>
                          </a:solidFill>
                          <a:latin typeface="Arial"/>
                          <a:cs typeface="Arial"/>
                        </a:rPr>
                        <a:t>a</a:t>
                      </a:r>
                      <a:r>
                        <a:rPr sz="1000" spc="-9" dirty="0" smtClean="0">
                          <a:solidFill>
                            <a:srgbClr val="FFFFFF"/>
                          </a:solidFill>
                          <a:latin typeface="Arial"/>
                          <a:cs typeface="Arial"/>
                        </a:rPr>
                        <a:t> </a:t>
                      </a:r>
                      <a:r>
                        <a:rPr sz="1000" spc="14" dirty="0" smtClean="0">
                          <a:solidFill>
                            <a:srgbClr val="FFFFFF"/>
                          </a:solidFill>
                          <a:latin typeface="Arial"/>
                          <a:cs typeface="Arial"/>
                        </a:rPr>
                        <a:t>d</a:t>
                      </a:r>
                      <a:r>
                        <a:rPr sz="1000" spc="34" dirty="0" smtClean="0">
                          <a:solidFill>
                            <a:srgbClr val="FFFFFF"/>
                          </a:solidFill>
                          <a:latin typeface="Arial"/>
                          <a:cs typeface="Arial"/>
                        </a:rPr>
                        <a:t>e</a:t>
                      </a:r>
                      <a:r>
                        <a:rPr sz="1000" spc="0" dirty="0" smtClean="0">
                          <a:solidFill>
                            <a:srgbClr val="FFFFFF"/>
                          </a:solidFill>
                          <a:latin typeface="Arial"/>
                          <a:cs typeface="Arial"/>
                        </a:rPr>
                        <a:t>l</a:t>
                      </a:r>
                      <a:r>
                        <a:rPr sz="1000" spc="-69" dirty="0" smtClean="0">
                          <a:solidFill>
                            <a:srgbClr val="FFFFFF"/>
                          </a:solidFill>
                          <a:latin typeface="Arial"/>
                          <a:cs typeface="Arial"/>
                        </a:rPr>
                        <a:t> </a:t>
                      </a:r>
                      <a:r>
                        <a:rPr sz="1000" spc="-9" dirty="0" smtClean="0">
                          <a:solidFill>
                            <a:srgbClr val="FFFFFF"/>
                          </a:solidFill>
                          <a:latin typeface="Arial"/>
                          <a:cs typeface="Arial"/>
                        </a:rPr>
                        <a:t>S</a:t>
                      </a:r>
                      <a:r>
                        <a:rPr sz="1000" spc="14" dirty="0" smtClean="0">
                          <a:solidFill>
                            <a:srgbClr val="FFFFFF"/>
                          </a:solidFill>
                          <a:latin typeface="Arial"/>
                          <a:cs typeface="Arial"/>
                        </a:rPr>
                        <a:t>I</a:t>
                      </a:r>
                      <a:r>
                        <a:rPr sz="1000" spc="29" dirty="0" smtClean="0">
                          <a:solidFill>
                            <a:srgbClr val="FFFFFF"/>
                          </a:solidFill>
                          <a:latin typeface="Arial"/>
                          <a:cs typeface="Arial"/>
                        </a:rPr>
                        <a:t>G</a:t>
                      </a:r>
                      <a:r>
                        <a:rPr sz="1000" spc="4" dirty="0" smtClean="0">
                          <a:solidFill>
                            <a:srgbClr val="FFFFFF"/>
                          </a:solidFill>
                          <a:latin typeface="Arial"/>
                          <a:cs typeface="Arial"/>
                        </a:rPr>
                        <a:t>P</a:t>
                      </a:r>
                      <a:r>
                        <a:rPr sz="1000" spc="-4" dirty="0" smtClean="0">
                          <a:solidFill>
                            <a:srgbClr val="FFFFFF"/>
                          </a:solidFill>
                          <a:latin typeface="Arial"/>
                          <a:cs typeface="Arial"/>
                        </a:rPr>
                        <a:t>R</a:t>
                      </a:r>
                      <a:r>
                        <a:rPr sz="1000" spc="25" dirty="0" smtClean="0">
                          <a:solidFill>
                            <a:srgbClr val="FFFFFF"/>
                          </a:solidFill>
                          <a:latin typeface="Arial"/>
                          <a:cs typeface="Arial"/>
                        </a:rPr>
                        <a:t>O</a:t>
                      </a:r>
                      <a:r>
                        <a:rPr sz="1000" spc="0" dirty="0" smtClean="0">
                          <a:solidFill>
                            <a:srgbClr val="FFFFFF"/>
                          </a:solidFill>
                          <a:latin typeface="Arial"/>
                          <a:cs typeface="Arial"/>
                        </a:rPr>
                        <a:t>L</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dirty="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r>
              <a:tr h="243840">
                <a:tc>
                  <a:txBody>
                    <a:bodyPr/>
                    <a:lstStyle/>
                    <a:p>
                      <a:pPr marL="21129">
                        <a:lnSpc>
                          <a:spcPts val="1040"/>
                        </a:lnSpc>
                      </a:pPr>
                      <a:r>
                        <a:rPr sz="1000" spc="-9" dirty="0" smtClean="0">
                          <a:solidFill>
                            <a:srgbClr val="FFFFFF"/>
                          </a:solidFill>
                          <a:latin typeface="Arial"/>
                          <a:cs typeface="Arial"/>
                        </a:rPr>
                        <a:t>T</a:t>
                      </a:r>
                      <a:r>
                        <a:rPr sz="1000" spc="-34" dirty="0" smtClean="0">
                          <a:solidFill>
                            <a:srgbClr val="FFFFFF"/>
                          </a:solidFill>
                          <a:latin typeface="Arial"/>
                          <a:cs typeface="Arial"/>
                        </a:rPr>
                        <a:t>r</a:t>
                      </a:r>
                      <a:r>
                        <a:rPr sz="1000" spc="34" dirty="0" smtClean="0">
                          <a:solidFill>
                            <a:srgbClr val="FFFFFF"/>
                          </a:solidFill>
                          <a:latin typeface="Arial"/>
                          <a:cs typeface="Arial"/>
                        </a:rPr>
                        <a:t>aba</a:t>
                      </a:r>
                      <a:r>
                        <a:rPr sz="1000" spc="-14" dirty="0" smtClean="0">
                          <a:solidFill>
                            <a:srgbClr val="FFFFFF"/>
                          </a:solidFill>
                          <a:latin typeface="Arial"/>
                          <a:cs typeface="Arial"/>
                        </a:rPr>
                        <a:t>j</a:t>
                      </a:r>
                      <a:r>
                        <a:rPr sz="1000" spc="0" dirty="0" smtClean="0">
                          <a:solidFill>
                            <a:srgbClr val="FFFFFF"/>
                          </a:solidFill>
                          <a:latin typeface="Arial"/>
                          <a:cs typeface="Arial"/>
                        </a:rPr>
                        <a:t>o</a:t>
                      </a:r>
                      <a:r>
                        <a:rPr sz="1000" spc="-84" dirty="0" smtClean="0">
                          <a:solidFill>
                            <a:srgbClr val="FFFFFF"/>
                          </a:solidFill>
                          <a:latin typeface="Arial"/>
                          <a:cs typeface="Arial"/>
                        </a:rPr>
                        <a:t> </a:t>
                      </a:r>
                      <a:r>
                        <a:rPr sz="1000" spc="12" dirty="0" smtClean="0">
                          <a:solidFill>
                            <a:srgbClr val="FFFFFF"/>
                          </a:solidFill>
                          <a:latin typeface="Arial"/>
                          <a:cs typeface="Arial"/>
                        </a:rPr>
                        <a:t>d</a:t>
                      </a:r>
                      <a:r>
                        <a:rPr sz="1000" spc="0" dirty="0" smtClean="0">
                          <a:solidFill>
                            <a:srgbClr val="FFFFFF"/>
                          </a:solidFill>
                          <a:latin typeface="Arial"/>
                          <a:cs typeface="Arial"/>
                        </a:rPr>
                        <a:t>e</a:t>
                      </a:r>
                      <a:r>
                        <a:rPr sz="1000" spc="40" dirty="0" smtClean="0">
                          <a:solidFill>
                            <a:srgbClr val="FFFFFF"/>
                          </a:solidFill>
                          <a:latin typeface="Arial"/>
                          <a:cs typeface="Arial"/>
                        </a:rPr>
                        <a:t> </a:t>
                      </a:r>
                      <a:r>
                        <a:rPr sz="1000" spc="-25" dirty="0" smtClean="0">
                          <a:solidFill>
                            <a:srgbClr val="FFFFFF"/>
                          </a:solidFill>
                          <a:latin typeface="Arial"/>
                          <a:cs typeface="Arial"/>
                        </a:rPr>
                        <a:t>g</a:t>
                      </a:r>
                      <a:r>
                        <a:rPr sz="1000" spc="34" dirty="0" smtClean="0">
                          <a:solidFill>
                            <a:srgbClr val="FFFFFF"/>
                          </a:solidFill>
                          <a:latin typeface="Arial"/>
                          <a:cs typeface="Arial"/>
                        </a:rPr>
                        <a:t>ab</a:t>
                      </a:r>
                      <a:r>
                        <a:rPr sz="1000" spc="-39" dirty="0" smtClean="0">
                          <a:solidFill>
                            <a:srgbClr val="FFFFFF"/>
                          </a:solidFill>
                          <a:latin typeface="Arial"/>
                          <a:cs typeface="Arial"/>
                        </a:rPr>
                        <a:t>i</a:t>
                      </a:r>
                      <a:r>
                        <a:rPr sz="1000" spc="4" dirty="0" smtClean="0">
                          <a:solidFill>
                            <a:srgbClr val="FFFFFF"/>
                          </a:solidFill>
                          <a:latin typeface="Arial"/>
                          <a:cs typeface="Arial"/>
                        </a:rPr>
                        <a:t>n</a:t>
                      </a:r>
                      <a:r>
                        <a:rPr sz="1000" spc="34" dirty="0" smtClean="0">
                          <a:solidFill>
                            <a:srgbClr val="FFFFFF"/>
                          </a:solidFill>
                          <a:latin typeface="Arial"/>
                          <a:cs typeface="Arial"/>
                        </a:rPr>
                        <a:t>e</a:t>
                      </a:r>
                      <a:r>
                        <a:rPr sz="1000" spc="-14" dirty="0" smtClean="0">
                          <a:solidFill>
                            <a:srgbClr val="FFFFFF"/>
                          </a:solidFill>
                          <a:latin typeface="Arial"/>
                          <a:cs typeface="Arial"/>
                        </a:rPr>
                        <a:t>t</a:t>
                      </a:r>
                      <a:r>
                        <a:rPr sz="1000" spc="0" dirty="0" smtClean="0">
                          <a:solidFill>
                            <a:srgbClr val="FFFFFF"/>
                          </a:solidFill>
                          <a:latin typeface="Arial"/>
                          <a:cs typeface="Arial"/>
                        </a:rPr>
                        <a:t>e</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rgbClr val="A6A6A6"/>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r>
              <a:tr h="254000">
                <a:tc>
                  <a:txBody>
                    <a:bodyPr/>
                    <a:lstStyle/>
                    <a:p>
                      <a:pPr marL="21129">
                        <a:lnSpc>
                          <a:spcPts val="1040"/>
                        </a:lnSpc>
                      </a:pPr>
                      <a:r>
                        <a:rPr sz="1000" spc="14" dirty="0" smtClean="0">
                          <a:solidFill>
                            <a:srgbClr val="FFFFFF"/>
                          </a:solidFill>
                          <a:latin typeface="Arial"/>
                          <a:cs typeface="Arial"/>
                        </a:rPr>
                        <a:t>I</a:t>
                      </a:r>
                      <a:r>
                        <a:rPr sz="1000" spc="4" dirty="0" smtClean="0">
                          <a:solidFill>
                            <a:srgbClr val="FFFFFF"/>
                          </a:solidFill>
                          <a:latin typeface="Arial"/>
                          <a:cs typeface="Arial"/>
                        </a:rPr>
                        <a:t>n</a:t>
                      </a:r>
                      <a:r>
                        <a:rPr sz="1000" spc="-4" dirty="0" smtClean="0">
                          <a:solidFill>
                            <a:srgbClr val="FFFFFF"/>
                          </a:solidFill>
                          <a:latin typeface="Arial"/>
                          <a:cs typeface="Arial"/>
                        </a:rPr>
                        <a:t>f</a:t>
                      </a:r>
                      <a:r>
                        <a:rPr sz="1000" spc="-39" dirty="0" smtClean="0">
                          <a:solidFill>
                            <a:srgbClr val="FFFFFF"/>
                          </a:solidFill>
                          <a:latin typeface="Arial"/>
                          <a:cs typeface="Arial"/>
                        </a:rPr>
                        <a:t>o</a:t>
                      </a:r>
                      <a:r>
                        <a:rPr sz="1000" spc="-34" dirty="0" smtClean="0">
                          <a:solidFill>
                            <a:srgbClr val="FFFFFF"/>
                          </a:solidFill>
                          <a:latin typeface="Arial"/>
                          <a:cs typeface="Arial"/>
                        </a:rPr>
                        <a:t>r</a:t>
                      </a:r>
                      <a:r>
                        <a:rPr sz="1000" spc="-39" dirty="0" smtClean="0">
                          <a:solidFill>
                            <a:srgbClr val="FFFFFF"/>
                          </a:solidFill>
                          <a:latin typeface="Arial"/>
                          <a:cs typeface="Arial"/>
                        </a:rPr>
                        <a:t>m</a:t>
                      </a:r>
                      <a:r>
                        <a:rPr sz="1000" spc="0" dirty="0" smtClean="0">
                          <a:solidFill>
                            <a:srgbClr val="FFFFFF"/>
                          </a:solidFill>
                          <a:latin typeface="Arial"/>
                          <a:cs typeface="Arial"/>
                        </a:rPr>
                        <a:t>e</a:t>
                      </a:r>
                      <a:r>
                        <a:rPr sz="1000" spc="-4" dirty="0" smtClean="0">
                          <a:solidFill>
                            <a:srgbClr val="FFFFFF"/>
                          </a:solidFill>
                          <a:latin typeface="Arial"/>
                          <a:cs typeface="Arial"/>
                        </a:rPr>
                        <a:t> </a:t>
                      </a:r>
                      <a:r>
                        <a:rPr sz="1000" spc="14" dirty="0" smtClean="0">
                          <a:solidFill>
                            <a:srgbClr val="FFFFFF"/>
                          </a:solidFill>
                          <a:latin typeface="Arial"/>
                          <a:cs typeface="Arial"/>
                        </a:rPr>
                        <a:t>F</a:t>
                      </a:r>
                      <a:r>
                        <a:rPr sz="1000" spc="-39" dirty="0" smtClean="0">
                          <a:solidFill>
                            <a:srgbClr val="FFFFFF"/>
                          </a:solidFill>
                          <a:latin typeface="Arial"/>
                          <a:cs typeface="Arial"/>
                        </a:rPr>
                        <a:t>i</a:t>
                      </a:r>
                      <a:r>
                        <a:rPr sz="1000" spc="4" dirty="0" smtClean="0">
                          <a:solidFill>
                            <a:srgbClr val="FFFFFF"/>
                          </a:solidFill>
                          <a:latin typeface="Arial"/>
                          <a:cs typeface="Arial"/>
                        </a:rPr>
                        <a:t>n</a:t>
                      </a:r>
                      <a:r>
                        <a:rPr sz="1000" spc="34" dirty="0" smtClean="0">
                          <a:solidFill>
                            <a:srgbClr val="FFFFFF"/>
                          </a:solidFill>
                          <a:latin typeface="Arial"/>
                          <a:cs typeface="Arial"/>
                        </a:rPr>
                        <a:t>a</a:t>
                      </a:r>
                      <a:r>
                        <a:rPr sz="1000" spc="0" dirty="0" smtClean="0">
                          <a:solidFill>
                            <a:srgbClr val="FFFFFF"/>
                          </a:solidFill>
                          <a:latin typeface="Arial"/>
                          <a:cs typeface="Arial"/>
                        </a:rPr>
                        <a:t>l</a:t>
                      </a:r>
                      <a:r>
                        <a:rPr sz="1000" spc="-69" dirty="0" smtClean="0">
                          <a:solidFill>
                            <a:srgbClr val="FFFFFF"/>
                          </a:solidFill>
                          <a:latin typeface="Arial"/>
                          <a:cs typeface="Arial"/>
                        </a:rPr>
                        <a:t> </a:t>
                      </a:r>
                      <a:r>
                        <a:rPr sz="1000" spc="12" dirty="0" smtClean="0">
                          <a:solidFill>
                            <a:srgbClr val="FFFFFF"/>
                          </a:solidFill>
                          <a:latin typeface="Arial"/>
                          <a:cs typeface="Arial"/>
                        </a:rPr>
                        <a:t>d</a:t>
                      </a:r>
                      <a:r>
                        <a:rPr sz="1000" spc="0" dirty="0" smtClean="0">
                          <a:solidFill>
                            <a:srgbClr val="FFFFFF"/>
                          </a:solidFill>
                          <a:latin typeface="Arial"/>
                          <a:cs typeface="Arial"/>
                        </a:rPr>
                        <a:t>e</a:t>
                      </a:r>
                      <a:r>
                        <a:rPr sz="1000" spc="40" dirty="0" smtClean="0">
                          <a:solidFill>
                            <a:srgbClr val="FFFFFF"/>
                          </a:solidFill>
                          <a:latin typeface="Arial"/>
                          <a:cs typeface="Arial"/>
                        </a:rPr>
                        <a:t> </a:t>
                      </a:r>
                      <a:r>
                        <a:rPr sz="1000" spc="-4" dirty="0" smtClean="0">
                          <a:solidFill>
                            <a:srgbClr val="FFFFFF"/>
                          </a:solidFill>
                          <a:latin typeface="Arial"/>
                          <a:cs typeface="Arial"/>
                        </a:rPr>
                        <a:t>R</a:t>
                      </a:r>
                      <a:r>
                        <a:rPr sz="1000" spc="34" dirty="0" smtClean="0">
                          <a:solidFill>
                            <a:srgbClr val="FFFFFF"/>
                          </a:solidFill>
                          <a:latin typeface="Arial"/>
                          <a:cs typeface="Arial"/>
                        </a:rPr>
                        <a:t>e</a:t>
                      </a:r>
                      <a:r>
                        <a:rPr sz="1000" spc="29" dirty="0" smtClean="0">
                          <a:solidFill>
                            <a:srgbClr val="FFFFFF"/>
                          </a:solidFill>
                          <a:latin typeface="Arial"/>
                          <a:cs typeface="Arial"/>
                        </a:rPr>
                        <a:t>s</a:t>
                      </a:r>
                      <a:r>
                        <a:rPr sz="1000" spc="34" dirty="0" smtClean="0">
                          <a:solidFill>
                            <a:srgbClr val="FFFFFF"/>
                          </a:solidFill>
                          <a:latin typeface="Arial"/>
                          <a:cs typeface="Arial"/>
                        </a:rPr>
                        <a:t>u</a:t>
                      </a:r>
                      <a:r>
                        <a:rPr sz="1000" spc="-29" dirty="0" smtClean="0">
                          <a:solidFill>
                            <a:srgbClr val="FFFFFF"/>
                          </a:solidFill>
                          <a:latin typeface="Arial"/>
                          <a:cs typeface="Arial"/>
                        </a:rPr>
                        <a:t>l</a:t>
                      </a:r>
                      <a:r>
                        <a:rPr sz="1000" spc="-14" dirty="0" smtClean="0">
                          <a:solidFill>
                            <a:srgbClr val="FFFFFF"/>
                          </a:solidFill>
                          <a:latin typeface="Arial"/>
                          <a:cs typeface="Arial"/>
                        </a:rPr>
                        <a:t>t</a:t>
                      </a:r>
                      <a:r>
                        <a:rPr sz="1000" spc="34" dirty="0" smtClean="0">
                          <a:solidFill>
                            <a:srgbClr val="FFFFFF"/>
                          </a:solidFill>
                          <a:latin typeface="Arial"/>
                          <a:cs typeface="Arial"/>
                        </a:rPr>
                        <a:t>a</a:t>
                      </a:r>
                      <a:r>
                        <a:rPr sz="1000" spc="14" dirty="0" smtClean="0">
                          <a:solidFill>
                            <a:srgbClr val="FFFFFF"/>
                          </a:solidFill>
                          <a:latin typeface="Arial"/>
                          <a:cs typeface="Arial"/>
                        </a:rPr>
                        <a:t>d</a:t>
                      </a:r>
                      <a:r>
                        <a:rPr sz="1000" spc="-39" dirty="0" smtClean="0">
                          <a:solidFill>
                            <a:srgbClr val="FFFFFF"/>
                          </a:solidFill>
                          <a:latin typeface="Arial"/>
                          <a:cs typeface="Arial"/>
                        </a:rPr>
                        <a:t>o</a:t>
                      </a:r>
                      <a:r>
                        <a:rPr sz="1000" spc="0" dirty="0" smtClean="0">
                          <a:solidFill>
                            <a:srgbClr val="FFFFFF"/>
                          </a:solidFill>
                          <a:latin typeface="Arial"/>
                          <a:cs typeface="Arial"/>
                        </a:rPr>
                        <a:t>s</a:t>
                      </a:r>
                      <a:endParaRPr sz="1000" dirty="0">
                        <a:latin typeface="Arial"/>
                        <a:cs typeface="Arial"/>
                      </a:endParaRPr>
                    </a:p>
                  </a:txBody>
                  <a:tcPr marL="0" marR="0" marT="0" marB="0">
                    <a:lnR w="32964">
                      <a:solidFill>
                        <a:srgbClr val="FFFFFF"/>
                      </a:solidFill>
                      <a:prstDash val="solid"/>
                    </a:lnR>
                    <a:lnT w="22407">
                      <a:solidFill>
                        <a:srgbClr val="FFFFFF"/>
                      </a:solidFill>
                      <a:prstDash val="solid"/>
                    </a:lnT>
                    <a:lnB w="22407">
                      <a:solidFill>
                        <a:srgbClr val="FFFFFF"/>
                      </a:solidFill>
                      <a:prstDash val="solid"/>
                    </a:lnB>
                    <a:solidFill>
                      <a:schemeClr val="accent5">
                        <a:lumMod val="50000"/>
                      </a:schemeClr>
                    </a:solidFill>
                  </a:tcPr>
                </a:tc>
                <a:tc>
                  <a:txBody>
                    <a:bodyPr/>
                    <a:lstStyle/>
                    <a:p>
                      <a:endParaRPr sz="1600" dirty="0"/>
                    </a:p>
                  </a:txBody>
                  <a:tcPr marL="0" marR="0" marT="0" marB="0">
                    <a:lnL w="32964">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399">
                      <a:solidFill>
                        <a:srgbClr val="FFFFFF"/>
                      </a:solidFill>
                      <a:prstDash val="solid"/>
                    </a:lnL>
                    <a:lnR w="22751">
                      <a:solidFill>
                        <a:srgbClr val="FFFFFF"/>
                      </a:solidFill>
                      <a:prstDash val="solid"/>
                    </a:lnR>
                    <a:lnT w="22407">
                      <a:solidFill>
                        <a:srgbClr val="FFFFFF"/>
                      </a:solidFill>
                      <a:prstDash val="solid"/>
                    </a:lnT>
                    <a:lnB w="22407">
                      <a:solidFill>
                        <a:srgbClr val="FFFFFF"/>
                      </a:solidFill>
                      <a:prstDash val="solid"/>
                    </a:lnB>
                    <a:solidFill>
                      <a:schemeClr val="bg1">
                        <a:lumMod val="95000"/>
                      </a:schemeClr>
                    </a:solidFill>
                  </a:tcPr>
                </a:tc>
                <a:tc>
                  <a:txBody>
                    <a:bodyPr/>
                    <a:lstStyle/>
                    <a:p>
                      <a:endParaRPr sz="1600" dirty="0"/>
                    </a:p>
                  </a:txBody>
                  <a:tcPr marL="0" marR="0" marT="0" marB="0">
                    <a:lnL w="22751">
                      <a:solidFill>
                        <a:srgbClr val="FFFFFF"/>
                      </a:solidFill>
                      <a:prstDash val="solid"/>
                    </a:lnL>
                    <a:lnR w="22399">
                      <a:solidFill>
                        <a:srgbClr val="FFFFFF"/>
                      </a:solidFill>
                      <a:prstDash val="solid"/>
                    </a:lnR>
                    <a:lnT w="22407">
                      <a:solidFill>
                        <a:srgbClr val="FFFFFF"/>
                      </a:solidFill>
                      <a:prstDash val="solid"/>
                    </a:lnT>
                    <a:lnB w="22407">
                      <a:solidFill>
                        <a:srgbClr val="FFFFFF"/>
                      </a:solidFill>
                      <a:prstDash val="solid"/>
                    </a:lnB>
                    <a:solidFill>
                      <a:srgbClr val="A6A6A6"/>
                    </a:solidFill>
                  </a:tcPr>
                </a:tc>
              </a:tr>
            </a:tbl>
          </a:graphicData>
        </a:graphic>
      </p:graphicFrame>
      <p:sp>
        <p:nvSpPr>
          <p:cNvPr id="33" name="object 33"/>
          <p:cNvSpPr txBox="1"/>
          <p:nvPr/>
        </p:nvSpPr>
        <p:spPr>
          <a:xfrm>
            <a:off x="1089312" y="423831"/>
            <a:ext cx="950215" cy="157798"/>
          </a:xfrm>
          <a:prstGeom prst="rect">
            <a:avLst/>
          </a:prstGeom>
        </p:spPr>
        <p:txBody>
          <a:bodyPr vert="horz" wrap="square" lIns="0" tIns="0" rIns="0" bIns="0" rtlCol="0">
            <a:noAutofit/>
          </a:bodyPr>
          <a:lstStyle/>
          <a:p>
            <a:pPr>
              <a:lnSpc>
                <a:spcPts val="1201"/>
              </a:lnSpc>
            </a:pPr>
            <a:r>
              <a:rPr sz="1100" b="1" dirty="0" smtClean="0">
                <a:effectLst>
                  <a:outerShdw blurRad="38100" dist="38100" dir="2700000" algn="tl">
                    <a:srgbClr val="000000">
                      <a:alpha val="43137"/>
                    </a:srgbClr>
                  </a:outerShdw>
                </a:effectLst>
                <a:latin typeface="Arial"/>
                <a:cs typeface="Arial"/>
              </a:rPr>
              <a:t>El</a:t>
            </a:r>
            <a:r>
              <a:rPr sz="1100" b="1" spc="295" dirty="0" smtClean="0">
                <a:effectLst>
                  <a:outerShdw blurRad="38100" dist="38100" dir="2700000" algn="tl">
                    <a:srgbClr val="000000">
                      <a:alpha val="43137"/>
                    </a:srgbClr>
                  </a:outerShdw>
                </a:effectLst>
                <a:latin typeface="Arial"/>
                <a:cs typeface="Arial"/>
              </a:rPr>
              <a:t> </a:t>
            </a:r>
            <a:r>
              <a:rPr sz="1100" b="1" spc="58" dirty="0" smtClean="0">
                <a:effectLst>
                  <a:outerShdw blurRad="38100" dist="38100" dir="2700000" algn="tl">
                    <a:srgbClr val="000000">
                      <a:alpha val="43137"/>
                    </a:srgbClr>
                  </a:outerShdw>
                </a:effectLst>
                <a:latin typeface="Arial"/>
                <a:cs typeface="Arial"/>
              </a:rPr>
              <a:t>SIGPROL</a:t>
            </a:r>
            <a:endParaRPr sz="1100" dirty="0">
              <a:effectLst>
                <a:outerShdw blurRad="38100" dist="38100" dir="2700000" algn="tl">
                  <a:srgbClr val="000000">
                    <a:alpha val="43137"/>
                  </a:srgbClr>
                </a:outerShdw>
              </a:effectLst>
              <a:latin typeface="Arial"/>
              <a:cs typeface="Arial"/>
            </a:endParaRPr>
          </a:p>
        </p:txBody>
      </p:sp>
      <p:sp>
        <p:nvSpPr>
          <p:cNvPr id="34" name="object 34"/>
          <p:cNvSpPr txBox="1"/>
          <p:nvPr/>
        </p:nvSpPr>
        <p:spPr>
          <a:xfrm>
            <a:off x="3233065" y="424247"/>
            <a:ext cx="5495609" cy="146547"/>
          </a:xfrm>
          <a:prstGeom prst="rect">
            <a:avLst/>
          </a:prstGeom>
        </p:spPr>
        <p:txBody>
          <a:bodyPr vert="horz" wrap="square" lIns="0" tIns="0" rIns="0" bIns="0" rtlCol="0">
            <a:noAutofit/>
          </a:bodyPr>
          <a:lstStyle/>
          <a:p>
            <a:pPr>
              <a:lnSpc>
                <a:spcPts val="1114"/>
              </a:lnSpc>
            </a:pPr>
            <a:r>
              <a:rPr sz="1100" b="1" spc="243" dirty="0" smtClean="0">
                <a:effectLst>
                  <a:outerShdw blurRad="38100" dist="38100" dir="2700000" algn="tl">
                    <a:srgbClr val="000000">
                      <a:alpha val="43137"/>
                    </a:srgbClr>
                  </a:outerShdw>
                </a:effectLst>
                <a:latin typeface="Arial"/>
                <a:cs typeface="Arial"/>
              </a:rPr>
              <a:t>SISTEM</a:t>
            </a:r>
            <a:r>
              <a:rPr sz="1100" b="1" spc="38" dirty="0" smtClean="0">
                <a:effectLst>
                  <a:outerShdw blurRad="38100" dist="38100" dir="2700000" algn="tl">
                    <a:srgbClr val="000000">
                      <a:alpha val="43137"/>
                    </a:srgbClr>
                  </a:outerShdw>
                </a:effectLst>
                <a:latin typeface="Arial"/>
                <a:cs typeface="Arial"/>
              </a:rPr>
              <a:t>A  </a:t>
            </a:r>
            <a:r>
              <a:rPr sz="1100" b="1" spc="-139" dirty="0" smtClean="0">
                <a:effectLst>
                  <a:outerShdw blurRad="38100" dist="38100" dir="2700000" algn="tl">
                    <a:srgbClr val="000000">
                      <a:alpha val="43137"/>
                    </a:srgbClr>
                  </a:outerShdw>
                </a:effectLst>
                <a:latin typeface="Arial"/>
                <a:cs typeface="Arial"/>
              </a:rPr>
              <a:t> </a:t>
            </a:r>
            <a:r>
              <a:rPr sz="1100" b="1" spc="301" dirty="0" smtClean="0">
                <a:effectLst>
                  <a:outerShdw blurRad="38100" dist="38100" dir="2700000" algn="tl">
                    <a:srgbClr val="000000">
                      <a:alpha val="43137"/>
                    </a:srgbClr>
                  </a:outerShdw>
                </a:effectLst>
                <a:latin typeface="Arial"/>
                <a:cs typeface="Arial"/>
              </a:rPr>
              <a:t>D</a:t>
            </a:r>
            <a:r>
              <a:rPr sz="1100" b="1" spc="83" dirty="0" smtClean="0">
                <a:effectLst>
                  <a:outerShdw blurRad="38100" dist="38100" dir="2700000" algn="tl">
                    <a:srgbClr val="000000">
                      <a:alpha val="43137"/>
                    </a:srgbClr>
                  </a:outerShdw>
                </a:effectLst>
                <a:latin typeface="Arial"/>
                <a:cs typeface="Arial"/>
              </a:rPr>
              <a:t>E  </a:t>
            </a:r>
            <a:r>
              <a:rPr sz="1100" b="1" spc="-139" dirty="0" smtClean="0">
                <a:effectLst>
                  <a:outerShdw blurRad="38100" dist="38100" dir="2700000" algn="tl">
                    <a:srgbClr val="000000">
                      <a:alpha val="43137"/>
                    </a:srgbClr>
                  </a:outerShdw>
                </a:effectLst>
                <a:latin typeface="Arial"/>
                <a:cs typeface="Arial"/>
              </a:rPr>
              <a:t> </a:t>
            </a:r>
            <a:r>
              <a:rPr sz="1100" b="1" spc="302" dirty="0" smtClean="0">
                <a:effectLst>
                  <a:outerShdw blurRad="38100" dist="38100" dir="2700000" algn="tl">
                    <a:srgbClr val="000000">
                      <a:alpha val="43137"/>
                    </a:srgbClr>
                  </a:outerShdw>
                </a:effectLst>
                <a:latin typeface="Arial"/>
                <a:cs typeface="Arial"/>
              </a:rPr>
              <a:t>GESTIÓ</a:t>
            </a:r>
            <a:r>
              <a:rPr sz="1100" b="1" spc="106" dirty="0" smtClean="0">
                <a:effectLst>
                  <a:outerShdw blurRad="38100" dist="38100" dir="2700000" algn="tl">
                    <a:srgbClr val="000000">
                      <a:alpha val="43137"/>
                    </a:srgbClr>
                  </a:outerShdw>
                </a:effectLst>
                <a:latin typeface="Arial"/>
                <a:cs typeface="Arial"/>
              </a:rPr>
              <a:t>N  </a:t>
            </a:r>
            <a:r>
              <a:rPr sz="1100" b="1" spc="-139" dirty="0" smtClean="0">
                <a:effectLst>
                  <a:outerShdw blurRad="38100" dist="38100" dir="2700000" algn="tl">
                    <a:srgbClr val="000000">
                      <a:alpha val="43137"/>
                    </a:srgbClr>
                  </a:outerShdw>
                </a:effectLst>
                <a:latin typeface="Arial"/>
                <a:cs typeface="Arial"/>
              </a:rPr>
              <a:t> </a:t>
            </a:r>
            <a:r>
              <a:rPr sz="1100" b="1" spc="203" dirty="0" smtClean="0">
                <a:effectLst>
                  <a:outerShdw blurRad="38100" dist="38100" dir="2700000" algn="tl">
                    <a:srgbClr val="000000">
                      <a:alpha val="43137"/>
                    </a:srgbClr>
                  </a:outerShdw>
                </a:effectLst>
                <a:latin typeface="Arial"/>
                <a:cs typeface="Arial"/>
              </a:rPr>
              <a:t>PAR</a:t>
            </a:r>
            <a:r>
              <a:rPr sz="1100" b="1" spc="-7" dirty="0" smtClean="0">
                <a:effectLst>
                  <a:outerShdw blurRad="38100" dist="38100" dir="2700000" algn="tl">
                    <a:srgbClr val="000000">
                      <a:alpha val="43137"/>
                    </a:srgbClr>
                  </a:outerShdw>
                </a:effectLst>
                <a:latin typeface="Arial"/>
                <a:cs typeface="Arial"/>
              </a:rPr>
              <a:t>A  </a:t>
            </a:r>
            <a:r>
              <a:rPr sz="1100" b="1" spc="-139" dirty="0" smtClean="0">
                <a:effectLst>
                  <a:outerShdw blurRad="38100" dist="38100" dir="2700000" algn="tl">
                    <a:srgbClr val="000000">
                      <a:alpha val="43137"/>
                    </a:srgbClr>
                  </a:outerShdw>
                </a:effectLst>
                <a:latin typeface="Arial"/>
                <a:cs typeface="Arial"/>
              </a:rPr>
              <a:t> </a:t>
            </a:r>
            <a:r>
              <a:rPr sz="1100" b="1" spc="190" dirty="0" smtClean="0">
                <a:effectLst>
                  <a:outerShdw blurRad="38100" dist="38100" dir="2700000" algn="tl">
                    <a:srgbClr val="000000">
                      <a:alpha val="43137"/>
                    </a:srgbClr>
                  </a:outerShdw>
                </a:effectLst>
                <a:latin typeface="Arial"/>
                <a:cs typeface="Arial"/>
              </a:rPr>
              <a:t>L</a:t>
            </a:r>
            <a:r>
              <a:rPr sz="1100" b="1" spc="-22" dirty="0" smtClean="0">
                <a:effectLst>
                  <a:outerShdw blurRad="38100" dist="38100" dir="2700000" algn="tl">
                    <a:srgbClr val="000000">
                      <a:alpha val="43137"/>
                    </a:srgbClr>
                  </a:outerShdw>
                </a:effectLst>
                <a:latin typeface="Arial"/>
                <a:cs typeface="Arial"/>
              </a:rPr>
              <a:t>A  </a:t>
            </a:r>
            <a:r>
              <a:rPr sz="1100" b="1" spc="-139" dirty="0" smtClean="0">
                <a:effectLst>
                  <a:outerShdw blurRad="38100" dist="38100" dir="2700000" algn="tl">
                    <a:srgbClr val="000000">
                      <a:alpha val="43137"/>
                    </a:srgbClr>
                  </a:outerShdw>
                </a:effectLst>
                <a:latin typeface="Arial"/>
                <a:cs typeface="Arial"/>
              </a:rPr>
              <a:t> </a:t>
            </a:r>
            <a:r>
              <a:rPr sz="1100" b="1" spc="330" dirty="0" smtClean="0">
                <a:effectLst>
                  <a:outerShdw blurRad="38100" dist="38100" dir="2700000" algn="tl">
                    <a:srgbClr val="000000">
                      <a:alpha val="43137"/>
                    </a:srgbClr>
                  </a:outerShdw>
                </a:effectLst>
                <a:latin typeface="Arial"/>
                <a:cs typeface="Arial"/>
              </a:rPr>
              <a:t>PRODUCTIVIDA</a:t>
            </a:r>
            <a:r>
              <a:rPr sz="1100" b="1" spc="136" dirty="0" smtClean="0">
                <a:effectLst>
                  <a:outerShdw blurRad="38100" dist="38100" dir="2700000" algn="tl">
                    <a:srgbClr val="000000">
                      <a:alpha val="43137"/>
                    </a:srgbClr>
                  </a:outerShdw>
                </a:effectLst>
                <a:latin typeface="Arial"/>
                <a:cs typeface="Arial"/>
              </a:rPr>
              <a:t>D  </a:t>
            </a:r>
            <a:r>
              <a:rPr sz="1100" b="1" spc="-139" dirty="0" smtClean="0">
                <a:effectLst>
                  <a:outerShdw blurRad="38100" dist="38100" dir="2700000" algn="tl">
                    <a:srgbClr val="000000">
                      <a:alpha val="43137"/>
                    </a:srgbClr>
                  </a:outerShdw>
                </a:effectLst>
                <a:latin typeface="Arial"/>
                <a:cs typeface="Arial"/>
              </a:rPr>
              <a:t> </a:t>
            </a:r>
            <a:r>
              <a:rPr sz="1100" b="1" spc="225" dirty="0" smtClean="0">
                <a:effectLst>
                  <a:outerShdw blurRad="38100" dist="38100" dir="2700000" algn="tl">
                    <a:srgbClr val="000000">
                      <a:alpha val="43137"/>
                    </a:srgbClr>
                  </a:outerShdw>
                </a:effectLst>
                <a:latin typeface="Arial"/>
                <a:cs typeface="Arial"/>
              </a:rPr>
              <a:t>LABORA</a:t>
            </a:r>
            <a:r>
              <a:rPr sz="1100" b="1" spc="12" dirty="0" smtClean="0">
                <a:effectLst>
                  <a:outerShdw blurRad="38100" dist="38100" dir="2700000" algn="tl">
                    <a:srgbClr val="000000">
                      <a:alpha val="43137"/>
                    </a:srgbClr>
                  </a:outerShdw>
                </a:effectLst>
                <a:latin typeface="Arial"/>
                <a:cs typeface="Arial"/>
              </a:rPr>
              <a:t>L</a:t>
            </a:r>
            <a:r>
              <a:rPr sz="1100" b="1" spc="-82" dirty="0" smtClean="0">
                <a:effectLst>
                  <a:outerShdw blurRad="38100" dist="38100" dir="2700000" algn="tl">
                    <a:srgbClr val="000000">
                      <a:alpha val="43137"/>
                    </a:srgbClr>
                  </a:outerShdw>
                </a:effectLst>
                <a:latin typeface="Arial"/>
                <a:cs typeface="Arial"/>
              </a:rPr>
              <a:t> </a:t>
            </a:r>
            <a:endParaRPr sz="1100" dirty="0">
              <a:effectLst>
                <a:outerShdw blurRad="38100" dist="38100" dir="2700000" algn="tl">
                  <a:srgbClr val="000000">
                    <a:alpha val="43137"/>
                  </a:srgbClr>
                </a:outerShdw>
              </a:effectLst>
              <a:latin typeface="Arial"/>
              <a:cs typeface="Arial"/>
            </a:endParaRPr>
          </a:p>
        </p:txBody>
      </p:sp>
      <p:sp>
        <p:nvSpPr>
          <p:cNvPr id="35" name="object 35"/>
          <p:cNvSpPr txBox="1"/>
          <p:nvPr/>
        </p:nvSpPr>
        <p:spPr>
          <a:xfrm>
            <a:off x="272096" y="804489"/>
            <a:ext cx="2584659" cy="1353903"/>
          </a:xfrm>
          <a:prstGeom prst="rect">
            <a:avLst/>
          </a:prstGeom>
        </p:spPr>
        <p:txBody>
          <a:bodyPr vert="horz" wrap="square" lIns="0" tIns="0" rIns="0" bIns="0" rtlCol="0">
            <a:noAutofit/>
          </a:bodyPr>
          <a:lstStyle/>
          <a:p>
            <a:pPr marR="13" algn="just">
              <a:lnSpc>
                <a:spcPts val="855"/>
              </a:lnSpc>
            </a:pPr>
            <a:r>
              <a:rPr sz="1100" dirty="0" smtClean="0">
                <a:latin typeface="Arial"/>
                <a:cs typeface="Arial"/>
              </a:rPr>
              <a:t>Es</a:t>
            </a:r>
            <a:r>
              <a:rPr sz="1100" spc="117" dirty="0" smtClean="0">
                <a:latin typeface="Arial"/>
                <a:cs typeface="Arial"/>
              </a:rPr>
              <a:t> </a:t>
            </a:r>
            <a:r>
              <a:rPr sz="1100" dirty="0" smtClean="0">
                <a:latin typeface="Arial"/>
                <a:cs typeface="Arial"/>
              </a:rPr>
              <a:t>un</a:t>
            </a:r>
            <a:r>
              <a:rPr sz="1100" spc="171" dirty="0" smtClean="0">
                <a:latin typeface="Arial"/>
                <a:cs typeface="Arial"/>
              </a:rPr>
              <a:t> </a:t>
            </a:r>
            <a:r>
              <a:rPr sz="1100" spc="-75" dirty="0" smtClean="0">
                <a:latin typeface="Arial"/>
                <a:cs typeface="Arial"/>
              </a:rPr>
              <a:t>p</a:t>
            </a:r>
            <a:r>
              <a:rPr sz="1100" spc="-53" dirty="0" smtClean="0">
                <a:latin typeface="Arial"/>
                <a:cs typeface="Arial"/>
              </a:rPr>
              <a:t>r</a:t>
            </a:r>
            <a:r>
              <a:rPr sz="1100" spc="-73" dirty="0" smtClean="0">
                <a:latin typeface="Arial"/>
                <a:cs typeface="Arial"/>
              </a:rPr>
              <a:t>oceso</a:t>
            </a:r>
            <a:r>
              <a:rPr sz="1100" spc="196" dirty="0" smtClean="0">
                <a:latin typeface="Arial"/>
                <a:cs typeface="Arial"/>
              </a:rPr>
              <a:t> </a:t>
            </a:r>
            <a:r>
              <a:rPr sz="1100" spc="-70" dirty="0" smtClean="0">
                <a:latin typeface="Arial"/>
                <a:cs typeface="Arial"/>
              </a:rPr>
              <a:t>mediante</a:t>
            </a:r>
            <a:r>
              <a:rPr sz="1100" spc="-38" dirty="0" smtClean="0">
                <a:latin typeface="Arial"/>
                <a:cs typeface="Arial"/>
              </a:rPr>
              <a:t> </a:t>
            </a:r>
            <a:r>
              <a:rPr sz="1100" spc="128" dirty="0" smtClean="0">
                <a:latin typeface="Arial"/>
                <a:cs typeface="Arial"/>
              </a:rPr>
              <a:t> </a:t>
            </a:r>
            <a:r>
              <a:rPr sz="1100" dirty="0" smtClean="0">
                <a:latin typeface="Arial"/>
                <a:cs typeface="Arial"/>
              </a:rPr>
              <a:t>el</a:t>
            </a:r>
            <a:r>
              <a:rPr sz="1100" spc="146" dirty="0" smtClean="0">
                <a:latin typeface="Arial"/>
                <a:cs typeface="Arial"/>
              </a:rPr>
              <a:t> </a:t>
            </a:r>
            <a:r>
              <a:rPr sz="1100" dirty="0" smtClean="0">
                <a:latin typeface="Arial"/>
                <a:cs typeface="Arial"/>
              </a:rPr>
              <a:t>cual</a:t>
            </a:r>
            <a:r>
              <a:rPr sz="1100" spc="2" dirty="0" smtClean="0">
                <a:latin typeface="Arial"/>
                <a:cs typeface="Arial"/>
              </a:rPr>
              <a:t> </a:t>
            </a:r>
            <a:r>
              <a:rPr sz="1100" dirty="0" smtClean="0">
                <a:latin typeface="Arial"/>
                <a:cs typeface="Arial"/>
              </a:rPr>
              <a:t>un</a:t>
            </a:r>
            <a:r>
              <a:rPr sz="1100" spc="171" dirty="0" smtClean="0">
                <a:latin typeface="Arial"/>
                <a:cs typeface="Arial"/>
              </a:rPr>
              <a:t> </a:t>
            </a:r>
            <a:r>
              <a:rPr sz="1100" spc="-73" dirty="0" smtClean="0">
                <a:latin typeface="Arial"/>
                <a:cs typeface="Arial"/>
              </a:rPr>
              <a:t>c</a:t>
            </a:r>
            <a:r>
              <a:rPr sz="1100" spc="-86" dirty="0" smtClean="0">
                <a:latin typeface="Arial"/>
                <a:cs typeface="Arial"/>
              </a:rPr>
              <a:t>o</a:t>
            </a:r>
            <a:r>
              <a:rPr sz="1100" spc="-31" dirty="0" smtClean="0">
                <a:latin typeface="Arial"/>
                <a:cs typeface="Arial"/>
              </a:rPr>
              <a:t>nsultor</a:t>
            </a:r>
            <a:endParaRPr sz="1100" dirty="0">
              <a:latin typeface="Arial"/>
              <a:cs typeface="Arial"/>
            </a:endParaRPr>
          </a:p>
          <a:p>
            <a:pPr algn="just">
              <a:lnSpc>
                <a:spcPct val="93300"/>
              </a:lnSpc>
              <a:spcBef>
                <a:spcPts val="22"/>
              </a:spcBef>
            </a:pPr>
            <a:r>
              <a:rPr sz="1100" spc="-11" dirty="0" smtClean="0">
                <a:latin typeface="Arial"/>
                <a:cs typeface="Arial"/>
              </a:rPr>
              <a:t>identifi</a:t>
            </a:r>
            <a:r>
              <a:rPr sz="1100" spc="-7" dirty="0" smtClean="0">
                <a:latin typeface="Arial"/>
                <a:cs typeface="Arial"/>
              </a:rPr>
              <a:t>c</a:t>
            </a:r>
            <a:r>
              <a:rPr sz="1100" spc="-140" dirty="0" smtClean="0">
                <a:latin typeface="Arial"/>
                <a:cs typeface="Arial"/>
              </a:rPr>
              <a:t>a </a:t>
            </a:r>
            <a:r>
              <a:rPr sz="1100" spc="-4" dirty="0" smtClean="0">
                <a:latin typeface="Arial"/>
                <a:cs typeface="Arial"/>
              </a:rPr>
              <a:t> </a:t>
            </a:r>
            <a:r>
              <a:rPr sz="1100" spc="-67" dirty="0" smtClean="0">
                <a:latin typeface="Arial"/>
                <a:cs typeface="Arial"/>
              </a:rPr>
              <a:t>las</a:t>
            </a:r>
            <a:r>
              <a:rPr sz="1100" spc="-44" dirty="0" smtClean="0">
                <a:latin typeface="Arial"/>
                <a:cs typeface="Arial"/>
              </a:rPr>
              <a:t> </a:t>
            </a:r>
            <a:r>
              <a:rPr sz="1100" spc="-14" dirty="0" smtClean="0">
                <a:latin typeface="Arial"/>
                <a:cs typeface="Arial"/>
              </a:rPr>
              <a:t> </a:t>
            </a:r>
            <a:r>
              <a:rPr sz="1100" spc="-88" dirty="0" smtClean="0">
                <a:latin typeface="Arial"/>
                <a:cs typeface="Arial"/>
              </a:rPr>
              <a:t>opo</a:t>
            </a:r>
            <a:r>
              <a:rPr sz="1100" spc="-41" dirty="0" smtClean="0">
                <a:latin typeface="Arial"/>
                <a:cs typeface="Arial"/>
              </a:rPr>
              <a:t>r</a:t>
            </a:r>
            <a:r>
              <a:rPr sz="1100" spc="-68" dirty="0" smtClean="0">
                <a:latin typeface="Arial"/>
                <a:cs typeface="Arial"/>
              </a:rPr>
              <a:t>tunid</a:t>
            </a:r>
            <a:r>
              <a:rPr sz="1100" spc="-91" dirty="0" smtClean="0">
                <a:latin typeface="Arial"/>
                <a:cs typeface="Arial"/>
              </a:rPr>
              <a:t>a</a:t>
            </a:r>
            <a:r>
              <a:rPr sz="1100" spc="-84" dirty="0" smtClean="0">
                <a:latin typeface="Arial"/>
                <a:cs typeface="Arial"/>
              </a:rPr>
              <a:t>des</a:t>
            </a:r>
            <a:r>
              <a:rPr sz="1100" spc="-44" dirty="0" smtClean="0">
                <a:latin typeface="Arial"/>
                <a:cs typeface="Arial"/>
              </a:rPr>
              <a:t>  </a:t>
            </a:r>
            <a:r>
              <a:rPr sz="1100" spc="112" dirty="0" smtClean="0">
                <a:latin typeface="Arial"/>
                <a:cs typeface="Arial"/>
              </a:rPr>
              <a:t> </a:t>
            </a:r>
            <a:r>
              <a:rPr sz="1100" dirty="0" smtClean="0">
                <a:latin typeface="Arial"/>
                <a:cs typeface="Arial"/>
              </a:rPr>
              <a:t>de</a:t>
            </a:r>
            <a:r>
              <a:rPr sz="1100" spc="112" dirty="0" smtClean="0">
                <a:latin typeface="Arial"/>
                <a:cs typeface="Arial"/>
              </a:rPr>
              <a:t> </a:t>
            </a:r>
            <a:r>
              <a:rPr sz="1100" spc="-62" dirty="0" smtClean="0">
                <a:latin typeface="Arial"/>
                <a:cs typeface="Arial"/>
              </a:rPr>
              <a:t>mejo</a:t>
            </a:r>
            <a:r>
              <a:rPr sz="1100" spc="-34" dirty="0" smtClean="0">
                <a:latin typeface="Arial"/>
                <a:cs typeface="Arial"/>
              </a:rPr>
              <a:t>r</a:t>
            </a:r>
            <a:r>
              <a:rPr sz="1100" spc="-64" dirty="0" smtClean="0">
                <a:latin typeface="Arial"/>
                <a:cs typeface="Arial"/>
              </a:rPr>
              <a:t>a</a:t>
            </a:r>
            <a:r>
              <a:rPr sz="1100" spc="-32" dirty="0" smtClean="0">
                <a:latin typeface="Arial"/>
                <a:cs typeface="Arial"/>
              </a:rPr>
              <a:t> </a:t>
            </a:r>
            <a:r>
              <a:rPr sz="1100" spc="31" dirty="0" smtClean="0">
                <a:latin typeface="Arial"/>
                <a:cs typeface="Arial"/>
              </a:rPr>
              <a:t> </a:t>
            </a:r>
            <a:r>
              <a:rPr sz="1100" dirty="0" smtClean="0">
                <a:latin typeface="Arial"/>
                <a:cs typeface="Arial"/>
              </a:rPr>
              <a:t>de</a:t>
            </a:r>
            <a:r>
              <a:rPr sz="1100" spc="112" dirty="0" smtClean="0">
                <a:latin typeface="Arial"/>
                <a:cs typeface="Arial"/>
              </a:rPr>
              <a:t> </a:t>
            </a:r>
            <a:r>
              <a:rPr sz="1100" spc="-85" dirty="0" smtClean="0">
                <a:latin typeface="Arial"/>
                <a:cs typeface="Arial"/>
              </a:rPr>
              <a:t>las</a:t>
            </a:r>
            <a:r>
              <a:rPr sz="1100" spc="-55" dirty="0" smtClean="0">
                <a:latin typeface="Arial"/>
                <a:cs typeface="Arial"/>
              </a:rPr>
              <a:t> </a:t>
            </a:r>
            <a:r>
              <a:rPr sz="1100" spc="-127" dirty="0" smtClean="0">
                <a:latin typeface="Arial"/>
                <a:cs typeface="Arial"/>
              </a:rPr>
              <a:t>a</a:t>
            </a:r>
            <a:r>
              <a:rPr sz="1100" spc="-76" dirty="0" smtClean="0">
                <a:latin typeface="Arial"/>
                <a:cs typeface="Arial"/>
              </a:rPr>
              <a:t>c</a:t>
            </a:r>
            <a:r>
              <a:rPr sz="1100" spc="58" dirty="0" smtClean="0">
                <a:latin typeface="Arial"/>
                <a:cs typeface="Arial"/>
              </a:rPr>
              <a:t>t</a:t>
            </a:r>
            <a:r>
              <a:rPr sz="1100" spc="64" dirty="0" smtClean="0">
                <a:latin typeface="Arial"/>
                <a:cs typeface="Arial"/>
              </a:rPr>
              <a:t>i</a:t>
            </a:r>
            <a:r>
              <a:rPr sz="1100" spc="-56" dirty="0" smtClean="0">
                <a:latin typeface="Arial"/>
                <a:cs typeface="Arial"/>
              </a:rPr>
              <a:t>v</a:t>
            </a:r>
            <a:r>
              <a:rPr sz="1100" spc="64" dirty="0" smtClean="0">
                <a:latin typeface="Arial"/>
                <a:cs typeface="Arial"/>
              </a:rPr>
              <a:t>i</a:t>
            </a:r>
            <a:r>
              <a:rPr sz="1100" spc="-23" dirty="0" smtClean="0">
                <a:latin typeface="Arial"/>
                <a:cs typeface="Arial"/>
              </a:rPr>
              <a:t>d</a:t>
            </a:r>
            <a:r>
              <a:rPr sz="1100" spc="-127" dirty="0" smtClean="0">
                <a:latin typeface="Arial"/>
                <a:cs typeface="Arial"/>
              </a:rPr>
              <a:t>a</a:t>
            </a:r>
            <a:r>
              <a:rPr sz="1100" spc="-23" dirty="0" smtClean="0">
                <a:latin typeface="Arial"/>
                <a:cs typeface="Arial"/>
              </a:rPr>
              <a:t>d</a:t>
            </a:r>
            <a:r>
              <a:rPr sz="1100" spc="-123" dirty="0" smtClean="0">
                <a:latin typeface="Arial"/>
                <a:cs typeface="Arial"/>
              </a:rPr>
              <a:t>e</a:t>
            </a:r>
            <a:r>
              <a:rPr sz="1100" spc="-152" dirty="0" smtClean="0">
                <a:latin typeface="Arial"/>
                <a:cs typeface="Arial"/>
              </a:rPr>
              <a:t>s</a:t>
            </a:r>
            <a:r>
              <a:rPr sz="1100" dirty="0" smtClean="0">
                <a:latin typeface="Arial"/>
                <a:cs typeface="Arial"/>
              </a:rPr>
              <a:t> </a:t>
            </a:r>
            <a:r>
              <a:rPr sz="1100" spc="-29" dirty="0" smtClean="0">
                <a:latin typeface="Arial"/>
                <a:cs typeface="Arial"/>
              </a:rPr>
              <a:t>p</a:t>
            </a:r>
            <a:r>
              <a:rPr sz="1100" spc="15" dirty="0" smtClean="0">
                <a:latin typeface="Arial"/>
                <a:cs typeface="Arial"/>
              </a:rPr>
              <a:t>r</a:t>
            </a:r>
            <a:r>
              <a:rPr sz="1100" spc="-46" dirty="0" smtClean="0">
                <a:latin typeface="Arial"/>
                <a:cs typeface="Arial"/>
              </a:rPr>
              <a:t>o</a:t>
            </a:r>
            <a:r>
              <a:rPr sz="1100" spc="-23" dirty="0" smtClean="0">
                <a:latin typeface="Arial"/>
                <a:cs typeface="Arial"/>
              </a:rPr>
              <a:t>d</a:t>
            </a:r>
            <a:r>
              <a:rPr sz="1100" spc="-35" dirty="0" smtClean="0">
                <a:latin typeface="Arial"/>
                <a:cs typeface="Arial"/>
              </a:rPr>
              <a:t>u</a:t>
            </a:r>
            <a:r>
              <a:rPr sz="1100" spc="-76" dirty="0" smtClean="0">
                <a:latin typeface="Arial"/>
                <a:cs typeface="Arial"/>
              </a:rPr>
              <a:t>c</a:t>
            </a:r>
            <a:r>
              <a:rPr sz="1100" spc="58" dirty="0" smtClean="0">
                <a:latin typeface="Arial"/>
                <a:cs typeface="Arial"/>
              </a:rPr>
              <a:t>t</a:t>
            </a:r>
            <a:r>
              <a:rPr sz="1100" spc="64" dirty="0" smtClean="0">
                <a:latin typeface="Arial"/>
                <a:cs typeface="Arial"/>
              </a:rPr>
              <a:t>i</a:t>
            </a:r>
            <a:r>
              <a:rPr sz="1100" spc="-56" dirty="0" smtClean="0">
                <a:latin typeface="Arial"/>
                <a:cs typeface="Arial"/>
              </a:rPr>
              <a:t>v</a:t>
            </a:r>
            <a:r>
              <a:rPr sz="1100" spc="-123" dirty="0" smtClean="0">
                <a:latin typeface="Arial"/>
                <a:cs typeface="Arial"/>
              </a:rPr>
              <a:t>a</a:t>
            </a:r>
            <a:r>
              <a:rPr sz="1100" spc="-152" dirty="0" smtClean="0">
                <a:latin typeface="Arial"/>
                <a:cs typeface="Arial"/>
              </a:rPr>
              <a:t>s</a:t>
            </a:r>
            <a:r>
              <a:rPr sz="1100" dirty="0" smtClean="0">
                <a:latin typeface="Arial"/>
                <a:cs typeface="Arial"/>
              </a:rPr>
              <a:t> </a:t>
            </a:r>
            <a:r>
              <a:rPr sz="1100" spc="-67" dirty="0" smtClean="0">
                <a:latin typeface="Arial"/>
                <a:cs typeface="Arial"/>
              </a:rPr>
              <a:t>qu</a:t>
            </a:r>
            <a:r>
              <a:rPr sz="1100" spc="-82" dirty="0" smtClean="0">
                <a:latin typeface="Arial"/>
                <a:cs typeface="Arial"/>
              </a:rPr>
              <a:t>e</a:t>
            </a:r>
            <a:r>
              <a:rPr sz="1100" spc="4" dirty="0" smtClean="0">
                <a:latin typeface="Arial"/>
                <a:cs typeface="Arial"/>
              </a:rPr>
              <a:t> </a:t>
            </a:r>
            <a:r>
              <a:rPr sz="1100" spc="-23" dirty="0" smtClean="0">
                <a:latin typeface="Arial"/>
                <a:cs typeface="Arial"/>
              </a:rPr>
              <a:t>d</a:t>
            </a:r>
            <a:r>
              <a:rPr sz="1100" spc="-123" dirty="0" smtClean="0">
                <a:latin typeface="Arial"/>
                <a:cs typeface="Arial"/>
              </a:rPr>
              <a:t>e</a:t>
            </a:r>
            <a:r>
              <a:rPr sz="1100" spc="-135" dirty="0" smtClean="0">
                <a:latin typeface="Arial"/>
                <a:cs typeface="Arial"/>
              </a:rPr>
              <a:t>s</a:t>
            </a:r>
            <a:r>
              <a:rPr sz="1100" spc="-123" dirty="0" smtClean="0">
                <a:latin typeface="Arial"/>
                <a:cs typeface="Arial"/>
              </a:rPr>
              <a:t>a</a:t>
            </a:r>
            <a:r>
              <a:rPr sz="1100" spc="24" dirty="0" smtClean="0">
                <a:latin typeface="Arial"/>
                <a:cs typeface="Arial"/>
              </a:rPr>
              <a:t>r</a:t>
            </a:r>
            <a:r>
              <a:rPr sz="1100" spc="15" dirty="0" smtClean="0">
                <a:latin typeface="Arial"/>
                <a:cs typeface="Arial"/>
              </a:rPr>
              <a:t>r</a:t>
            </a:r>
            <a:r>
              <a:rPr sz="1100" spc="-46" dirty="0" smtClean="0">
                <a:latin typeface="Arial"/>
                <a:cs typeface="Arial"/>
              </a:rPr>
              <a:t>o</a:t>
            </a:r>
            <a:r>
              <a:rPr sz="1100" spc="56" dirty="0" smtClean="0">
                <a:latin typeface="Arial"/>
                <a:cs typeface="Arial"/>
              </a:rPr>
              <a:t>l</a:t>
            </a:r>
            <a:r>
              <a:rPr sz="1100" spc="52" dirty="0" smtClean="0">
                <a:latin typeface="Arial"/>
                <a:cs typeface="Arial"/>
              </a:rPr>
              <a:t>l</a:t>
            </a:r>
            <a:r>
              <a:rPr sz="1100" spc="-123" dirty="0" smtClean="0">
                <a:latin typeface="Arial"/>
                <a:cs typeface="Arial"/>
              </a:rPr>
              <a:t>a</a:t>
            </a:r>
            <a:r>
              <a:rPr sz="1100" spc="-29" dirty="0" smtClean="0">
                <a:latin typeface="Arial"/>
                <a:cs typeface="Arial"/>
              </a:rPr>
              <a:t>n</a:t>
            </a:r>
            <a:r>
              <a:rPr sz="1100" dirty="0" smtClean="0">
                <a:latin typeface="Arial"/>
                <a:cs typeface="Arial"/>
              </a:rPr>
              <a:t> </a:t>
            </a:r>
            <a:r>
              <a:rPr sz="1100" spc="52" dirty="0" smtClean="0">
                <a:latin typeface="Arial"/>
                <a:cs typeface="Arial"/>
              </a:rPr>
              <a:t>l</a:t>
            </a:r>
            <a:r>
              <a:rPr sz="1100" spc="-46" dirty="0" smtClean="0">
                <a:latin typeface="Arial"/>
                <a:cs typeface="Arial"/>
              </a:rPr>
              <a:t>o</a:t>
            </a:r>
            <a:r>
              <a:rPr sz="1100" spc="-152" dirty="0" smtClean="0">
                <a:latin typeface="Arial"/>
                <a:cs typeface="Arial"/>
              </a:rPr>
              <a:t>s</a:t>
            </a:r>
            <a:r>
              <a:rPr sz="1100" spc="-84" dirty="0" smtClean="0">
                <a:latin typeface="Arial"/>
                <a:cs typeface="Arial"/>
              </a:rPr>
              <a:t> </a:t>
            </a:r>
            <a:r>
              <a:rPr sz="1100" spc="23" dirty="0" smtClean="0">
                <a:latin typeface="Arial"/>
                <a:cs typeface="Arial"/>
              </a:rPr>
              <a:t>t</a:t>
            </a:r>
            <a:r>
              <a:rPr sz="1100" spc="32" dirty="0" smtClean="0">
                <a:latin typeface="Arial"/>
                <a:cs typeface="Arial"/>
              </a:rPr>
              <a:t>r</a:t>
            </a:r>
            <a:r>
              <a:rPr sz="1100" spc="-84" dirty="0" smtClean="0">
                <a:latin typeface="Arial"/>
                <a:cs typeface="Arial"/>
              </a:rPr>
              <a:t>abaj</a:t>
            </a:r>
            <a:r>
              <a:rPr sz="1100" spc="-103" dirty="0" smtClean="0">
                <a:latin typeface="Arial"/>
                <a:cs typeface="Arial"/>
              </a:rPr>
              <a:t>a</a:t>
            </a:r>
            <a:r>
              <a:rPr sz="1100" spc="-34" dirty="0" smtClean="0">
                <a:latin typeface="Arial"/>
                <a:cs typeface="Arial"/>
              </a:rPr>
              <a:t>do</a:t>
            </a:r>
            <a:r>
              <a:rPr sz="1100" spc="-29" dirty="0" smtClean="0">
                <a:latin typeface="Arial"/>
                <a:cs typeface="Arial"/>
              </a:rPr>
              <a:t>r</a:t>
            </a:r>
            <a:r>
              <a:rPr sz="1100" spc="-144" dirty="0" smtClean="0">
                <a:latin typeface="Arial"/>
                <a:cs typeface="Arial"/>
              </a:rPr>
              <a:t>es</a:t>
            </a:r>
            <a:r>
              <a:rPr sz="1100" spc="-17" dirty="0" smtClean="0">
                <a:latin typeface="Arial"/>
                <a:cs typeface="Arial"/>
              </a:rPr>
              <a:t> </a:t>
            </a:r>
            <a:r>
              <a:rPr sz="1100" spc="-62" dirty="0" smtClean="0">
                <a:latin typeface="Arial"/>
                <a:cs typeface="Arial"/>
              </a:rPr>
              <a:t>c</a:t>
            </a:r>
            <a:r>
              <a:rPr sz="1100" spc="-74" dirty="0" smtClean="0">
                <a:latin typeface="Arial"/>
                <a:cs typeface="Arial"/>
              </a:rPr>
              <a:t>o</a:t>
            </a:r>
            <a:r>
              <a:rPr sz="1100" spc="-69" dirty="0" smtClean="0">
                <a:latin typeface="Arial"/>
                <a:cs typeface="Arial"/>
              </a:rPr>
              <a:t>n</a:t>
            </a:r>
            <a:r>
              <a:rPr sz="1100" dirty="0" smtClean="0">
                <a:latin typeface="Arial"/>
                <a:cs typeface="Arial"/>
              </a:rPr>
              <a:t> </a:t>
            </a:r>
            <a:r>
              <a:rPr sz="1100" spc="-48" dirty="0" smtClean="0">
                <a:latin typeface="Arial"/>
                <a:cs typeface="Arial"/>
              </a:rPr>
              <a:t>el</a:t>
            </a:r>
            <a:r>
              <a:rPr sz="1100" spc="-25" dirty="0" smtClean="0">
                <a:latin typeface="Arial"/>
                <a:cs typeface="Arial"/>
              </a:rPr>
              <a:t> </a:t>
            </a:r>
            <a:r>
              <a:rPr sz="1100" spc="-69" dirty="0" smtClean="0">
                <a:latin typeface="Arial"/>
                <a:cs typeface="Arial"/>
              </a:rPr>
              <a:t>p</a:t>
            </a:r>
            <a:r>
              <a:rPr sz="1100" spc="-49" dirty="0" smtClean="0">
                <a:latin typeface="Arial"/>
                <a:cs typeface="Arial"/>
              </a:rPr>
              <a:t>r</a:t>
            </a:r>
            <a:r>
              <a:rPr sz="1100" spc="-58" dirty="0" smtClean="0">
                <a:latin typeface="Arial"/>
                <a:cs typeface="Arial"/>
              </a:rPr>
              <a:t>opósito</a:t>
            </a:r>
            <a:r>
              <a:rPr sz="1100" spc="158" dirty="0" smtClean="0">
                <a:latin typeface="Arial"/>
                <a:cs typeface="Arial"/>
              </a:rPr>
              <a:t> </a:t>
            </a:r>
            <a:r>
              <a:rPr sz="1100" spc="-69" dirty="0" smtClean="0">
                <a:latin typeface="Arial"/>
                <a:cs typeface="Arial"/>
              </a:rPr>
              <a:t>de</a:t>
            </a:r>
            <a:r>
              <a:rPr sz="1100" spc="-52" dirty="0" smtClean="0">
                <a:latin typeface="Arial"/>
                <a:cs typeface="Arial"/>
              </a:rPr>
              <a:t> </a:t>
            </a:r>
            <a:r>
              <a:rPr sz="1100" spc="-49" dirty="0" smtClean="0">
                <a:latin typeface="Arial"/>
                <a:cs typeface="Arial"/>
              </a:rPr>
              <a:t>r</a:t>
            </a:r>
            <a:r>
              <a:rPr sz="1100" spc="-48" dirty="0" smtClean="0">
                <a:latin typeface="Arial"/>
                <a:cs typeface="Arial"/>
              </a:rPr>
              <a:t>eali</a:t>
            </a:r>
            <a:r>
              <a:rPr sz="1100" spc="-55" dirty="0" smtClean="0">
                <a:latin typeface="Arial"/>
                <a:cs typeface="Arial"/>
              </a:rPr>
              <a:t>zar</a:t>
            </a:r>
            <a:r>
              <a:rPr sz="1100" spc="12" dirty="0" smtClean="0">
                <a:latin typeface="Arial"/>
                <a:cs typeface="Arial"/>
              </a:rPr>
              <a:t> </a:t>
            </a:r>
            <a:r>
              <a:rPr sz="1100" spc="-145" dirty="0" smtClean="0">
                <a:latin typeface="Arial"/>
                <a:cs typeface="Arial"/>
              </a:rPr>
              <a:t>a</a:t>
            </a:r>
            <a:r>
              <a:rPr sz="1100" spc="-46" dirty="0" smtClean="0">
                <a:latin typeface="Arial"/>
                <a:cs typeface="Arial"/>
              </a:rPr>
              <a:t>cci</a:t>
            </a:r>
            <a:r>
              <a:rPr sz="1100" spc="-68" dirty="0" smtClean="0">
                <a:latin typeface="Arial"/>
                <a:cs typeface="Arial"/>
              </a:rPr>
              <a:t>o</a:t>
            </a:r>
            <a:r>
              <a:rPr sz="1100" spc="-107" dirty="0" smtClean="0">
                <a:latin typeface="Arial"/>
                <a:cs typeface="Arial"/>
              </a:rPr>
              <a:t>nes</a:t>
            </a:r>
            <a:r>
              <a:rPr sz="1100" spc="-55" dirty="0" smtClean="0">
                <a:latin typeface="Arial"/>
                <a:cs typeface="Arial"/>
              </a:rPr>
              <a:t> que</a:t>
            </a:r>
            <a:r>
              <a:rPr sz="1100" spc="-27" dirty="0" smtClean="0">
                <a:latin typeface="Arial"/>
                <a:cs typeface="Arial"/>
              </a:rPr>
              <a:t> </a:t>
            </a:r>
            <a:r>
              <a:rPr sz="1100" dirty="0" smtClean="0">
                <a:latin typeface="Arial"/>
                <a:cs typeface="Arial"/>
              </a:rPr>
              <a:t>pe</a:t>
            </a:r>
            <a:r>
              <a:rPr sz="1100" spc="4" dirty="0" smtClean="0">
                <a:latin typeface="Arial"/>
                <a:cs typeface="Arial"/>
              </a:rPr>
              <a:t>r</a:t>
            </a:r>
            <a:r>
              <a:rPr sz="1100" dirty="0" smtClean="0">
                <a:latin typeface="Arial"/>
                <a:cs typeface="Arial"/>
              </a:rPr>
              <a:t>mitan</a:t>
            </a:r>
            <a:r>
              <a:rPr sz="1100" spc="-67" dirty="0" smtClean="0">
                <a:latin typeface="Arial"/>
                <a:cs typeface="Arial"/>
              </a:rPr>
              <a:t> </a:t>
            </a:r>
            <a:r>
              <a:rPr sz="1100" dirty="0" smtClean="0">
                <a:latin typeface="Arial"/>
                <a:cs typeface="Arial"/>
              </a:rPr>
              <a:t>apli</a:t>
            </a:r>
            <a:r>
              <a:rPr sz="1100" spc="8" dirty="0" smtClean="0">
                <a:latin typeface="Arial"/>
                <a:cs typeface="Arial"/>
              </a:rPr>
              <a:t>c</a:t>
            </a:r>
            <a:r>
              <a:rPr sz="1100" dirty="0" smtClean="0">
                <a:latin typeface="Arial"/>
                <a:cs typeface="Arial"/>
              </a:rPr>
              <a:t>ar</a:t>
            </a:r>
            <a:r>
              <a:rPr sz="1100" spc="-107" dirty="0" smtClean="0">
                <a:latin typeface="Arial"/>
                <a:cs typeface="Arial"/>
              </a:rPr>
              <a:t> </a:t>
            </a:r>
            <a:r>
              <a:rPr sz="1100" spc="-57" dirty="0" smtClean="0">
                <a:latin typeface="Arial"/>
                <a:cs typeface="Arial"/>
              </a:rPr>
              <a:t>di</a:t>
            </a:r>
            <a:r>
              <a:rPr sz="1100" spc="-69" dirty="0" smtClean="0">
                <a:latin typeface="Arial"/>
                <a:cs typeface="Arial"/>
              </a:rPr>
              <a:t>c</a:t>
            </a:r>
            <a:r>
              <a:rPr sz="1100" spc="-79" dirty="0" smtClean="0">
                <a:latin typeface="Arial"/>
                <a:cs typeface="Arial"/>
              </a:rPr>
              <a:t>has</a:t>
            </a:r>
            <a:r>
              <a:rPr sz="1100" spc="-40" dirty="0" smtClean="0">
                <a:latin typeface="Arial"/>
                <a:cs typeface="Arial"/>
              </a:rPr>
              <a:t> </a:t>
            </a:r>
            <a:r>
              <a:rPr sz="1100" spc="-6" dirty="0" smtClean="0">
                <a:latin typeface="Arial"/>
                <a:cs typeface="Arial"/>
              </a:rPr>
              <a:t> </a:t>
            </a:r>
            <a:r>
              <a:rPr sz="1100" spc="-79" dirty="0" smtClean="0">
                <a:latin typeface="Arial"/>
                <a:cs typeface="Arial"/>
              </a:rPr>
              <a:t>mejo</a:t>
            </a:r>
            <a:r>
              <a:rPr sz="1100" spc="-45" dirty="0" smtClean="0">
                <a:latin typeface="Arial"/>
                <a:cs typeface="Arial"/>
              </a:rPr>
              <a:t>r</a:t>
            </a:r>
            <a:r>
              <a:rPr sz="1100" spc="-65" dirty="0" smtClean="0">
                <a:latin typeface="Arial"/>
                <a:cs typeface="Arial"/>
              </a:rPr>
              <a:t>as.</a:t>
            </a:r>
            <a:r>
              <a:rPr sz="1100" spc="128" dirty="0" smtClean="0">
                <a:latin typeface="Arial"/>
                <a:cs typeface="Arial"/>
              </a:rPr>
              <a:t> </a:t>
            </a:r>
            <a:r>
              <a:rPr sz="1100" spc="-88" dirty="0" smtClean="0">
                <a:latin typeface="Arial"/>
                <a:cs typeface="Arial"/>
              </a:rPr>
              <a:t>T</a:t>
            </a:r>
            <a:r>
              <a:rPr sz="1100" dirty="0" smtClean="0">
                <a:latin typeface="Arial"/>
                <a:cs typeface="Arial"/>
              </a:rPr>
              <a:t>ambién </a:t>
            </a:r>
            <a:r>
              <a:rPr sz="1100" spc="-93" dirty="0" smtClean="0">
                <a:latin typeface="Arial"/>
                <a:cs typeface="Arial"/>
              </a:rPr>
              <a:t>o</a:t>
            </a:r>
            <a:r>
              <a:rPr sz="1100" spc="-48" dirty="0" smtClean="0">
                <a:latin typeface="Arial"/>
                <a:cs typeface="Arial"/>
              </a:rPr>
              <a:t>r</a:t>
            </a:r>
            <a:r>
              <a:rPr sz="1100" spc="-69" dirty="0" smtClean="0">
                <a:latin typeface="Arial"/>
                <a:cs typeface="Arial"/>
              </a:rPr>
              <a:t>ientar</a:t>
            </a:r>
            <a:r>
              <a:rPr sz="1100" spc="-46" dirty="0" smtClean="0">
                <a:latin typeface="Arial"/>
                <a:cs typeface="Arial"/>
              </a:rPr>
              <a:t> </a:t>
            </a:r>
            <a:r>
              <a:rPr sz="1100" spc="160" dirty="0" smtClean="0">
                <a:latin typeface="Arial"/>
                <a:cs typeface="Arial"/>
              </a:rPr>
              <a:t> </a:t>
            </a:r>
            <a:r>
              <a:rPr sz="1100" spc="-93" dirty="0" smtClean="0">
                <a:latin typeface="Arial"/>
                <a:cs typeface="Arial"/>
              </a:rPr>
              <a:t>a</a:t>
            </a:r>
            <a:r>
              <a:rPr sz="1100" spc="53" dirty="0" smtClean="0">
                <a:latin typeface="Arial"/>
                <a:cs typeface="Arial"/>
              </a:rPr>
              <a:t> </a:t>
            </a:r>
            <a:r>
              <a:rPr sz="1100" dirty="0" smtClean="0">
                <a:latin typeface="Arial"/>
                <a:cs typeface="Arial"/>
              </a:rPr>
              <a:t>los</a:t>
            </a:r>
            <a:r>
              <a:rPr sz="1100" spc="-87" dirty="0" smtClean="0">
                <a:latin typeface="Arial"/>
                <a:cs typeface="Arial"/>
              </a:rPr>
              <a:t> </a:t>
            </a:r>
            <a:r>
              <a:rPr sz="1100" spc="-65" dirty="0" smtClean="0">
                <a:latin typeface="Arial"/>
                <a:cs typeface="Arial"/>
              </a:rPr>
              <a:t>beneficia</a:t>
            </a:r>
            <a:r>
              <a:rPr sz="1100" spc="-41" dirty="0" smtClean="0">
                <a:latin typeface="Arial"/>
                <a:cs typeface="Arial"/>
              </a:rPr>
              <a:t>r</a:t>
            </a:r>
            <a:r>
              <a:rPr sz="1100" spc="-62" dirty="0" smtClean="0">
                <a:latin typeface="Arial"/>
                <a:cs typeface="Arial"/>
              </a:rPr>
              <a:t>ios</a:t>
            </a:r>
            <a:r>
              <a:rPr sz="1100" spc="-40" dirty="0" smtClean="0">
                <a:latin typeface="Arial"/>
                <a:cs typeface="Arial"/>
              </a:rPr>
              <a:t> </a:t>
            </a:r>
            <a:r>
              <a:rPr sz="1100" dirty="0" smtClean="0">
                <a:latin typeface="Arial"/>
                <a:cs typeface="Arial"/>
              </a:rPr>
              <a:t> </a:t>
            </a:r>
            <a:r>
              <a:rPr sz="1100" spc="-79" dirty="0" smtClean="0">
                <a:latin typeface="Arial"/>
                <a:cs typeface="Arial"/>
              </a:rPr>
              <a:t>sob</a:t>
            </a:r>
            <a:r>
              <a:rPr sz="1100" spc="-56" dirty="0" smtClean="0">
                <a:latin typeface="Arial"/>
                <a:cs typeface="Arial"/>
              </a:rPr>
              <a:t>r</a:t>
            </a:r>
            <a:r>
              <a:rPr sz="1100" spc="-82" dirty="0" smtClean="0">
                <a:latin typeface="Arial"/>
                <a:cs typeface="Arial"/>
              </a:rPr>
              <a:t>e</a:t>
            </a:r>
            <a:r>
              <a:rPr sz="1100" spc="61" dirty="0" smtClean="0">
                <a:latin typeface="Arial"/>
                <a:cs typeface="Arial"/>
              </a:rPr>
              <a:t> </a:t>
            </a:r>
            <a:r>
              <a:rPr sz="1100" dirty="0" smtClean="0">
                <a:latin typeface="Arial"/>
                <a:cs typeface="Arial"/>
              </a:rPr>
              <a:t>los</a:t>
            </a:r>
            <a:r>
              <a:rPr sz="1100" spc="-87" dirty="0" smtClean="0">
                <a:latin typeface="Arial"/>
                <a:cs typeface="Arial"/>
              </a:rPr>
              <a:t> </a:t>
            </a:r>
            <a:r>
              <a:rPr sz="1100" spc="-88" dirty="0" smtClean="0">
                <a:latin typeface="Arial"/>
                <a:cs typeface="Arial"/>
              </a:rPr>
              <a:t>de</a:t>
            </a:r>
            <a:r>
              <a:rPr sz="1100" spc="-60" dirty="0" smtClean="0">
                <a:latin typeface="Arial"/>
                <a:cs typeface="Arial"/>
              </a:rPr>
              <a:t>r</a:t>
            </a:r>
            <a:r>
              <a:rPr sz="1100" spc="-88" dirty="0" smtClean="0">
                <a:latin typeface="Arial"/>
                <a:cs typeface="Arial"/>
              </a:rPr>
              <a:t>e</a:t>
            </a:r>
            <a:r>
              <a:rPr sz="1100" spc="-75" dirty="0" smtClean="0">
                <a:latin typeface="Arial"/>
                <a:cs typeface="Arial"/>
              </a:rPr>
              <a:t>c</a:t>
            </a:r>
            <a:r>
              <a:rPr sz="1100" spc="-84" dirty="0" smtClean="0">
                <a:latin typeface="Arial"/>
                <a:cs typeface="Arial"/>
              </a:rPr>
              <a:t>hos</a:t>
            </a:r>
            <a:r>
              <a:rPr sz="1100" spc="110" dirty="0" smtClean="0">
                <a:latin typeface="Arial"/>
                <a:cs typeface="Arial"/>
              </a:rPr>
              <a:t> </a:t>
            </a:r>
            <a:r>
              <a:rPr sz="1100" dirty="0" smtClean="0">
                <a:latin typeface="Arial"/>
                <a:cs typeface="Arial"/>
              </a:rPr>
              <a:t>y </a:t>
            </a:r>
            <a:r>
              <a:rPr sz="1100" spc="-53" dirty="0" smtClean="0">
                <a:latin typeface="Arial"/>
                <a:cs typeface="Arial"/>
              </a:rPr>
              <a:t>oblig</a:t>
            </a:r>
            <a:r>
              <a:rPr sz="1100" spc="-74" dirty="0" smtClean="0">
                <a:latin typeface="Arial"/>
                <a:cs typeface="Arial"/>
              </a:rPr>
              <a:t>a</a:t>
            </a:r>
            <a:r>
              <a:rPr sz="1100" spc="-45" dirty="0" smtClean="0">
                <a:latin typeface="Arial"/>
                <a:cs typeface="Arial"/>
              </a:rPr>
              <a:t>ci</a:t>
            </a:r>
            <a:r>
              <a:rPr sz="1100" spc="-74" dirty="0" smtClean="0">
                <a:latin typeface="Arial"/>
                <a:cs typeface="Arial"/>
              </a:rPr>
              <a:t>o</a:t>
            </a:r>
            <a:r>
              <a:rPr sz="1100" spc="-68" dirty="0" smtClean="0">
                <a:latin typeface="Arial"/>
                <a:cs typeface="Arial"/>
              </a:rPr>
              <a:t>nes</a:t>
            </a:r>
            <a:r>
              <a:rPr sz="1100" spc="-34" dirty="0" smtClean="0">
                <a:latin typeface="Arial"/>
                <a:cs typeface="Arial"/>
              </a:rPr>
              <a:t> </a:t>
            </a:r>
            <a:r>
              <a:rPr sz="1100" spc="31" dirty="0" smtClean="0">
                <a:latin typeface="Arial"/>
                <a:cs typeface="Arial"/>
              </a:rPr>
              <a:t> </a:t>
            </a:r>
            <a:r>
              <a:rPr sz="1100" dirty="0" smtClean="0">
                <a:latin typeface="Arial"/>
                <a:cs typeface="Arial"/>
              </a:rPr>
              <a:t>que</a:t>
            </a:r>
            <a:r>
              <a:rPr sz="1100" spc="25" dirty="0" smtClean="0">
                <a:latin typeface="Arial"/>
                <a:cs typeface="Arial"/>
              </a:rPr>
              <a:t> </a:t>
            </a:r>
            <a:r>
              <a:rPr sz="1100" dirty="0" smtClean="0">
                <a:latin typeface="Arial"/>
                <a:cs typeface="Arial"/>
              </a:rPr>
              <a:t>en</a:t>
            </a:r>
            <a:r>
              <a:rPr sz="1100" spc="106" dirty="0" smtClean="0">
                <a:latin typeface="Arial"/>
                <a:cs typeface="Arial"/>
              </a:rPr>
              <a:t> </a:t>
            </a:r>
            <a:r>
              <a:rPr sz="1100" dirty="0" smtClean="0">
                <a:latin typeface="Arial"/>
                <a:cs typeface="Arial"/>
              </a:rPr>
              <a:t>mate</a:t>
            </a:r>
            <a:r>
              <a:rPr sz="1100" spc="8" dirty="0" smtClean="0">
                <a:latin typeface="Arial"/>
                <a:cs typeface="Arial"/>
              </a:rPr>
              <a:t>r</a:t>
            </a:r>
            <a:r>
              <a:rPr sz="1100" dirty="0" smtClean="0">
                <a:latin typeface="Arial"/>
                <a:cs typeface="Arial"/>
              </a:rPr>
              <a:t>ia</a:t>
            </a:r>
            <a:r>
              <a:rPr sz="1100" spc="-88" dirty="0" smtClean="0">
                <a:latin typeface="Arial"/>
                <a:cs typeface="Arial"/>
              </a:rPr>
              <a:t> </a:t>
            </a:r>
            <a:r>
              <a:rPr sz="1100" dirty="0" smtClean="0">
                <a:latin typeface="Arial"/>
                <a:cs typeface="Arial"/>
              </a:rPr>
              <a:t>de</a:t>
            </a:r>
            <a:r>
              <a:rPr sz="1100" spc="95" dirty="0" smtClean="0">
                <a:latin typeface="Arial"/>
                <a:cs typeface="Arial"/>
              </a:rPr>
              <a:t> </a:t>
            </a:r>
            <a:r>
              <a:rPr sz="1100" spc="-23" dirty="0" smtClean="0">
                <a:latin typeface="Arial"/>
                <a:cs typeface="Arial"/>
              </a:rPr>
              <a:t>p</a:t>
            </a:r>
            <a:r>
              <a:rPr sz="1100" spc="-22" dirty="0" smtClean="0">
                <a:latin typeface="Arial"/>
                <a:cs typeface="Arial"/>
              </a:rPr>
              <a:t>r</a:t>
            </a:r>
            <a:r>
              <a:rPr sz="1100" spc="-37" dirty="0" smtClean="0">
                <a:latin typeface="Arial"/>
                <a:cs typeface="Arial"/>
              </a:rPr>
              <a:t>oductivid</a:t>
            </a:r>
            <a:r>
              <a:rPr sz="1100" spc="-51" dirty="0" smtClean="0">
                <a:latin typeface="Arial"/>
                <a:cs typeface="Arial"/>
              </a:rPr>
              <a:t>a</a:t>
            </a:r>
            <a:r>
              <a:rPr sz="1100" spc="-40" dirty="0" smtClean="0">
                <a:latin typeface="Arial"/>
                <a:cs typeface="Arial"/>
              </a:rPr>
              <a:t>d</a:t>
            </a:r>
            <a:r>
              <a:rPr sz="1100" spc="-20" dirty="0" smtClean="0">
                <a:latin typeface="Arial"/>
                <a:cs typeface="Arial"/>
              </a:rPr>
              <a:t> </a:t>
            </a:r>
            <a:r>
              <a:rPr sz="1100" spc="-88" dirty="0" smtClean="0">
                <a:latin typeface="Arial"/>
                <a:cs typeface="Arial"/>
              </a:rPr>
              <a:t>p</a:t>
            </a:r>
            <a:r>
              <a:rPr sz="1100" spc="-60" dirty="0" smtClean="0">
                <a:latin typeface="Arial"/>
                <a:cs typeface="Arial"/>
              </a:rPr>
              <a:t>r</a:t>
            </a:r>
            <a:r>
              <a:rPr sz="1100" spc="-80" dirty="0" smtClean="0">
                <a:latin typeface="Arial"/>
                <a:cs typeface="Arial"/>
              </a:rPr>
              <a:t>e</a:t>
            </a:r>
            <a:r>
              <a:rPr sz="1100" spc="-82" dirty="0" smtClean="0">
                <a:latin typeface="Arial"/>
                <a:cs typeface="Arial"/>
              </a:rPr>
              <a:t>v</a:t>
            </a:r>
            <a:r>
              <a:rPr sz="1100" spc="-88" dirty="0" smtClean="0">
                <a:latin typeface="Arial"/>
                <a:cs typeface="Arial"/>
              </a:rPr>
              <a:t>é</a:t>
            </a:r>
            <a:r>
              <a:rPr sz="1100" spc="107" dirty="0" smtClean="0">
                <a:latin typeface="Arial"/>
                <a:cs typeface="Arial"/>
              </a:rPr>
              <a:t> </a:t>
            </a:r>
            <a:r>
              <a:rPr sz="1100" dirty="0" smtClean="0">
                <a:latin typeface="Arial"/>
                <a:cs typeface="Arial"/>
              </a:rPr>
              <a:t>el</a:t>
            </a:r>
            <a:r>
              <a:rPr sz="1100" spc="-1" dirty="0" smtClean="0">
                <a:latin typeface="Arial"/>
                <a:cs typeface="Arial"/>
              </a:rPr>
              <a:t> </a:t>
            </a:r>
            <a:r>
              <a:rPr sz="1100" spc="-29" dirty="0" smtClean="0">
                <a:latin typeface="Arial"/>
                <a:cs typeface="Arial"/>
              </a:rPr>
              <a:t>Capítulo</a:t>
            </a:r>
            <a:r>
              <a:rPr sz="1100" spc="104" dirty="0" smtClean="0">
                <a:latin typeface="Arial"/>
                <a:cs typeface="Arial"/>
              </a:rPr>
              <a:t> II</a:t>
            </a:r>
            <a:r>
              <a:rPr sz="1100" spc="93" dirty="0" smtClean="0">
                <a:latin typeface="Arial"/>
                <a:cs typeface="Arial"/>
              </a:rPr>
              <a:t>I</a:t>
            </a:r>
            <a:r>
              <a:rPr sz="1100" spc="108" dirty="0" smtClean="0">
                <a:latin typeface="Arial"/>
                <a:cs typeface="Arial"/>
              </a:rPr>
              <a:t> </a:t>
            </a:r>
            <a:r>
              <a:rPr sz="1100" dirty="0" smtClean="0">
                <a:latin typeface="Arial"/>
                <a:cs typeface="Arial"/>
              </a:rPr>
              <a:t>Bis</a:t>
            </a:r>
            <a:r>
              <a:rPr sz="1100" spc="-11" dirty="0" smtClean="0">
                <a:latin typeface="Arial"/>
                <a:cs typeface="Arial"/>
              </a:rPr>
              <a:t> </a:t>
            </a:r>
            <a:r>
              <a:rPr sz="1100" dirty="0" smtClean="0">
                <a:latin typeface="Arial"/>
                <a:cs typeface="Arial"/>
              </a:rPr>
              <a:t>de</a:t>
            </a:r>
            <a:r>
              <a:rPr sz="1100" spc="-70" dirty="0" smtClean="0">
                <a:latin typeface="Arial"/>
                <a:cs typeface="Arial"/>
              </a:rPr>
              <a:t> </a:t>
            </a:r>
            <a:r>
              <a:rPr sz="1100" dirty="0" smtClean="0">
                <a:latin typeface="Arial"/>
                <a:cs typeface="Arial"/>
              </a:rPr>
              <a:t>la</a:t>
            </a:r>
            <a:r>
              <a:rPr sz="1100" spc="-1" dirty="0" smtClean="0">
                <a:latin typeface="Arial"/>
                <a:cs typeface="Arial"/>
              </a:rPr>
              <a:t> </a:t>
            </a:r>
            <a:r>
              <a:rPr sz="1100" spc="137" dirty="0" smtClean="0">
                <a:latin typeface="Arial"/>
                <a:cs typeface="Arial"/>
              </a:rPr>
              <a:t>L</a:t>
            </a:r>
            <a:r>
              <a:rPr sz="1100" spc="-136" dirty="0" smtClean="0">
                <a:latin typeface="Arial"/>
                <a:cs typeface="Arial"/>
              </a:rPr>
              <a:t>e</a:t>
            </a:r>
            <a:r>
              <a:rPr sz="1100" spc="-68" dirty="0" smtClean="0">
                <a:latin typeface="Arial"/>
                <a:cs typeface="Arial"/>
              </a:rPr>
              <a:t>y</a:t>
            </a:r>
            <a:r>
              <a:rPr sz="1100" spc="104" dirty="0" smtClean="0">
                <a:latin typeface="Arial"/>
                <a:cs typeface="Arial"/>
              </a:rPr>
              <a:t> </a:t>
            </a:r>
            <a:r>
              <a:rPr sz="1100" spc="-121" dirty="0" smtClean="0">
                <a:latin typeface="Arial"/>
                <a:cs typeface="Arial"/>
              </a:rPr>
              <a:t>F</a:t>
            </a:r>
            <a:r>
              <a:rPr sz="1100" spc="-75" dirty="0" smtClean="0">
                <a:latin typeface="Arial"/>
                <a:cs typeface="Arial"/>
              </a:rPr>
              <a:t>ede</a:t>
            </a:r>
            <a:r>
              <a:rPr sz="1100" spc="-41" dirty="0" smtClean="0">
                <a:latin typeface="Arial"/>
                <a:cs typeface="Arial"/>
              </a:rPr>
              <a:t>r</a:t>
            </a:r>
            <a:r>
              <a:rPr sz="1100" spc="-53" dirty="0" smtClean="0">
                <a:latin typeface="Arial"/>
                <a:cs typeface="Arial"/>
              </a:rPr>
              <a:t>al</a:t>
            </a:r>
            <a:r>
              <a:rPr sz="1100" spc="122" dirty="0" smtClean="0">
                <a:latin typeface="Arial"/>
                <a:cs typeface="Arial"/>
              </a:rPr>
              <a:t> </a:t>
            </a:r>
            <a:r>
              <a:rPr sz="1100" dirty="0" smtClean="0">
                <a:latin typeface="Arial"/>
                <a:cs typeface="Arial"/>
              </a:rPr>
              <a:t>del </a:t>
            </a:r>
            <a:r>
              <a:rPr sz="1100" spc="-96" dirty="0" smtClean="0">
                <a:latin typeface="Arial"/>
                <a:cs typeface="Arial"/>
              </a:rPr>
              <a:t>T</a:t>
            </a:r>
            <a:r>
              <a:rPr sz="1100" spc="4" dirty="0" smtClean="0">
                <a:latin typeface="Arial"/>
                <a:cs typeface="Arial"/>
              </a:rPr>
              <a:t>r</a:t>
            </a:r>
            <a:r>
              <a:rPr sz="1100" dirty="0" smtClean="0">
                <a:latin typeface="Arial"/>
                <a:cs typeface="Arial"/>
              </a:rPr>
              <a:t>abaj</a:t>
            </a:r>
            <a:r>
              <a:rPr sz="1100" spc="-30" dirty="0" smtClean="0">
                <a:latin typeface="Arial"/>
                <a:cs typeface="Arial"/>
              </a:rPr>
              <a:t>o</a:t>
            </a:r>
            <a:r>
              <a:rPr sz="1100" dirty="0" smtClean="0">
                <a:latin typeface="Arial"/>
                <a:cs typeface="Arial"/>
              </a:rPr>
              <a:t>.</a:t>
            </a:r>
            <a:endParaRPr sz="1100" dirty="0">
              <a:latin typeface="Arial"/>
              <a:cs typeface="Arial"/>
            </a:endParaRPr>
          </a:p>
        </p:txBody>
      </p:sp>
      <p:sp>
        <p:nvSpPr>
          <p:cNvPr id="36" name="object 36"/>
          <p:cNvSpPr txBox="1"/>
          <p:nvPr/>
        </p:nvSpPr>
        <p:spPr>
          <a:xfrm>
            <a:off x="3236579" y="896700"/>
            <a:ext cx="5701447" cy="120615"/>
          </a:xfrm>
          <a:prstGeom prst="rect">
            <a:avLst/>
          </a:prstGeom>
        </p:spPr>
        <p:txBody>
          <a:bodyPr vert="horz" wrap="square" lIns="0" tIns="0" rIns="0" bIns="0" rtlCol="0">
            <a:noAutofit/>
          </a:bodyPr>
          <a:lstStyle/>
          <a:p>
            <a:pPr>
              <a:lnSpc>
                <a:spcPts val="916"/>
              </a:lnSpc>
            </a:pPr>
            <a:r>
              <a:rPr sz="1100" dirty="0" smtClean="0">
                <a:latin typeface="Arial"/>
                <a:cs typeface="Arial"/>
              </a:rPr>
              <a:t>El</a:t>
            </a:r>
            <a:r>
              <a:rPr sz="1100" spc="99" dirty="0" smtClean="0">
                <a:latin typeface="Arial"/>
                <a:cs typeface="Arial"/>
              </a:rPr>
              <a:t> </a:t>
            </a:r>
            <a:r>
              <a:rPr sz="1100" spc="-82" dirty="0" smtClean="0">
                <a:latin typeface="Arial"/>
                <a:cs typeface="Arial"/>
              </a:rPr>
              <a:t>ap</a:t>
            </a:r>
            <a:r>
              <a:rPr sz="1100" spc="-93" dirty="0" smtClean="0">
                <a:latin typeface="Arial"/>
                <a:cs typeface="Arial"/>
              </a:rPr>
              <a:t>o</a:t>
            </a:r>
            <a:r>
              <a:rPr sz="1100" spc="-84" dirty="0" smtClean="0">
                <a:latin typeface="Arial"/>
                <a:cs typeface="Arial"/>
              </a:rPr>
              <a:t>y</a:t>
            </a:r>
            <a:r>
              <a:rPr sz="1100" spc="-82" dirty="0" smtClean="0">
                <a:latin typeface="Arial"/>
                <a:cs typeface="Arial"/>
              </a:rPr>
              <a:t>o</a:t>
            </a:r>
            <a:r>
              <a:rPr sz="1100" spc="62" dirty="0" smtClean="0">
                <a:latin typeface="Arial"/>
                <a:cs typeface="Arial"/>
              </a:rPr>
              <a:t> </a:t>
            </a:r>
            <a:r>
              <a:rPr sz="1100" spc="-77" dirty="0" smtClean="0">
                <a:latin typeface="Arial"/>
                <a:cs typeface="Arial"/>
              </a:rPr>
              <a:t>se</a:t>
            </a:r>
            <a:r>
              <a:rPr sz="1100" spc="-89" dirty="0" smtClean="0">
                <a:latin typeface="Arial"/>
                <a:cs typeface="Arial"/>
              </a:rPr>
              <a:t> </a:t>
            </a:r>
            <a:r>
              <a:rPr sz="1100" spc="-73" dirty="0" smtClean="0">
                <a:latin typeface="Arial"/>
                <a:cs typeface="Arial"/>
              </a:rPr>
              <a:t>desar</a:t>
            </a:r>
            <a:r>
              <a:rPr sz="1100" spc="-56" dirty="0" smtClean="0">
                <a:latin typeface="Arial"/>
                <a:cs typeface="Arial"/>
              </a:rPr>
              <a:t>r</a:t>
            </a:r>
            <a:r>
              <a:rPr sz="1100" spc="-82" dirty="0" smtClean="0">
                <a:latin typeface="Arial"/>
                <a:cs typeface="Arial"/>
              </a:rPr>
              <a:t>o</a:t>
            </a:r>
            <a:r>
              <a:rPr sz="1100" spc="-29" dirty="0" smtClean="0">
                <a:latin typeface="Arial"/>
                <a:cs typeface="Arial"/>
              </a:rPr>
              <a:t>l</a:t>
            </a:r>
            <a:r>
              <a:rPr sz="1100" spc="-57" dirty="0" smtClean="0">
                <a:latin typeface="Arial"/>
                <a:cs typeface="Arial"/>
              </a:rPr>
              <a:t>la</a:t>
            </a:r>
            <a:r>
              <a:rPr sz="1100" spc="-45" dirty="0" smtClean="0">
                <a:latin typeface="Arial"/>
                <a:cs typeface="Arial"/>
              </a:rPr>
              <a:t>r</a:t>
            </a:r>
            <a:r>
              <a:rPr sz="1100" spc="-82" dirty="0" smtClean="0">
                <a:latin typeface="Arial"/>
                <a:cs typeface="Arial"/>
              </a:rPr>
              <a:t>á</a:t>
            </a:r>
            <a:r>
              <a:rPr sz="1100" spc="107" dirty="0" smtClean="0">
                <a:latin typeface="Arial"/>
                <a:cs typeface="Arial"/>
              </a:rPr>
              <a:t> </a:t>
            </a:r>
            <a:r>
              <a:rPr sz="1100" spc="-82" dirty="0" smtClean="0">
                <a:latin typeface="Arial"/>
                <a:cs typeface="Arial"/>
              </a:rPr>
              <a:t>en</a:t>
            </a:r>
            <a:r>
              <a:rPr sz="1100" spc="43" dirty="0" smtClean="0">
                <a:latin typeface="Arial"/>
                <a:cs typeface="Arial"/>
              </a:rPr>
              <a:t> </a:t>
            </a:r>
            <a:r>
              <a:rPr sz="1100" spc="-82" dirty="0" smtClean="0">
                <a:latin typeface="Arial"/>
                <a:cs typeface="Arial"/>
              </a:rPr>
              <a:t>una</a:t>
            </a:r>
            <a:r>
              <a:rPr sz="1100" spc="60" dirty="0" smtClean="0">
                <a:latin typeface="Arial"/>
                <a:cs typeface="Arial"/>
              </a:rPr>
              <a:t> </a:t>
            </a:r>
            <a:r>
              <a:rPr sz="1100" spc="-59" dirty="0" smtClean="0">
                <a:latin typeface="Arial"/>
                <a:cs typeface="Arial"/>
              </a:rPr>
              <a:t>inte</a:t>
            </a:r>
            <a:r>
              <a:rPr sz="1100" spc="-15" dirty="0" smtClean="0">
                <a:latin typeface="Arial"/>
                <a:cs typeface="Arial"/>
              </a:rPr>
              <a:t>r</a:t>
            </a:r>
            <a:r>
              <a:rPr sz="1100" spc="-77" dirty="0" smtClean="0">
                <a:latin typeface="Arial"/>
                <a:cs typeface="Arial"/>
              </a:rPr>
              <a:t>v</a:t>
            </a:r>
            <a:r>
              <a:rPr sz="1100" spc="-67" dirty="0" smtClean="0">
                <a:latin typeface="Arial"/>
                <a:cs typeface="Arial"/>
              </a:rPr>
              <a:t>enci</a:t>
            </a:r>
            <a:r>
              <a:rPr sz="1100" spc="-85" dirty="0" smtClean="0">
                <a:latin typeface="Arial"/>
                <a:cs typeface="Arial"/>
              </a:rPr>
              <a:t>ó</a:t>
            </a:r>
            <a:r>
              <a:rPr sz="1100" spc="-82" dirty="0" smtClean="0">
                <a:latin typeface="Arial"/>
                <a:cs typeface="Arial"/>
              </a:rPr>
              <a:t>n</a:t>
            </a:r>
            <a:r>
              <a:rPr sz="1100" spc="-40" dirty="0" smtClean="0">
                <a:latin typeface="Arial"/>
                <a:cs typeface="Arial"/>
              </a:rPr>
              <a:t> </a:t>
            </a:r>
            <a:r>
              <a:rPr sz="1100" spc="129" dirty="0" smtClean="0">
                <a:latin typeface="Arial"/>
                <a:cs typeface="Arial"/>
              </a:rPr>
              <a:t> </a:t>
            </a:r>
            <a:r>
              <a:rPr sz="1100" dirty="0" smtClean="0">
                <a:latin typeface="Arial"/>
                <a:cs typeface="Arial"/>
              </a:rPr>
              <a:t>no</a:t>
            </a:r>
            <a:r>
              <a:rPr sz="1100" spc="-49" dirty="0" smtClean="0">
                <a:latin typeface="Arial"/>
                <a:cs typeface="Arial"/>
              </a:rPr>
              <a:t> </a:t>
            </a:r>
            <a:r>
              <a:rPr sz="1100" spc="-157" dirty="0" smtClean="0">
                <a:latin typeface="Arial"/>
                <a:cs typeface="Arial"/>
              </a:rPr>
              <a:t>m</a:t>
            </a:r>
            <a:r>
              <a:rPr sz="1100" spc="-109" dirty="0" smtClean="0">
                <a:latin typeface="Arial"/>
                <a:cs typeface="Arial"/>
              </a:rPr>
              <a:t>a</a:t>
            </a:r>
            <a:r>
              <a:rPr sz="1100" spc="-105" dirty="0" smtClean="0">
                <a:latin typeface="Arial"/>
                <a:cs typeface="Arial"/>
              </a:rPr>
              <a:t>y</a:t>
            </a:r>
            <a:r>
              <a:rPr sz="1100" spc="-83" dirty="0" smtClean="0">
                <a:latin typeface="Arial"/>
                <a:cs typeface="Arial"/>
              </a:rPr>
              <a:t>or</a:t>
            </a:r>
            <a:r>
              <a:rPr sz="1100" spc="-52" dirty="0" smtClean="0">
                <a:latin typeface="Arial"/>
                <a:cs typeface="Arial"/>
              </a:rPr>
              <a:t> </a:t>
            </a:r>
            <a:r>
              <a:rPr sz="1100" spc="26" dirty="0" smtClean="0">
                <a:latin typeface="Arial"/>
                <a:cs typeface="Arial"/>
              </a:rPr>
              <a:t> </a:t>
            </a:r>
            <a:r>
              <a:rPr sz="1100" spc="-105" dirty="0" smtClean="0">
                <a:latin typeface="Arial"/>
                <a:cs typeface="Arial"/>
              </a:rPr>
              <a:t>a</a:t>
            </a:r>
            <a:r>
              <a:rPr sz="1100" spc="8" dirty="0" smtClean="0">
                <a:latin typeface="Arial"/>
                <a:cs typeface="Arial"/>
              </a:rPr>
              <a:t> </a:t>
            </a:r>
            <a:r>
              <a:rPr sz="1100" spc="23" dirty="0" smtClean="0">
                <a:latin typeface="Arial"/>
                <a:cs typeface="Arial"/>
              </a:rPr>
              <a:t>t</a:t>
            </a:r>
            <a:r>
              <a:rPr sz="1100" spc="18" dirty="0" smtClean="0">
                <a:latin typeface="Arial"/>
                <a:cs typeface="Arial"/>
              </a:rPr>
              <a:t>r</a:t>
            </a:r>
            <a:r>
              <a:rPr sz="1100" spc="-144" dirty="0" smtClean="0">
                <a:latin typeface="Arial"/>
                <a:cs typeface="Arial"/>
              </a:rPr>
              <a:t>es</a:t>
            </a:r>
            <a:r>
              <a:rPr sz="1100" spc="44" dirty="0" smtClean="0">
                <a:latin typeface="Arial"/>
                <a:cs typeface="Arial"/>
              </a:rPr>
              <a:t> </a:t>
            </a:r>
            <a:r>
              <a:rPr sz="1100" spc="-96" dirty="0" smtClean="0">
                <a:latin typeface="Arial"/>
                <a:cs typeface="Arial"/>
              </a:rPr>
              <a:t>meses,</a:t>
            </a:r>
            <a:r>
              <a:rPr sz="1100" spc="-98" dirty="0" smtClean="0">
                <a:latin typeface="Arial"/>
                <a:cs typeface="Arial"/>
              </a:rPr>
              <a:t> </a:t>
            </a:r>
            <a:r>
              <a:rPr sz="1100" spc="-99" dirty="0" smtClean="0">
                <a:latin typeface="Arial"/>
                <a:cs typeface="Arial"/>
              </a:rPr>
              <a:t>en</a:t>
            </a:r>
            <a:r>
              <a:rPr sz="1100" spc="78" dirty="0" smtClean="0">
                <a:latin typeface="Arial"/>
                <a:cs typeface="Arial"/>
              </a:rPr>
              <a:t> </a:t>
            </a:r>
            <a:r>
              <a:rPr sz="1100" dirty="0" smtClean="0">
                <a:latin typeface="Arial"/>
                <a:cs typeface="Arial"/>
              </a:rPr>
              <a:t>un</a:t>
            </a:r>
            <a:r>
              <a:rPr sz="1100" spc="-38" dirty="0" smtClean="0">
                <a:latin typeface="Arial"/>
                <a:cs typeface="Arial"/>
              </a:rPr>
              <a:t> </a:t>
            </a:r>
            <a:r>
              <a:rPr sz="1100" spc="-73" dirty="0" smtClean="0">
                <a:latin typeface="Arial"/>
                <a:cs typeface="Arial"/>
              </a:rPr>
              <a:t>máximo</a:t>
            </a:r>
            <a:r>
              <a:rPr sz="1100" spc="190" dirty="0" smtClean="0">
                <a:latin typeface="Arial"/>
                <a:cs typeface="Arial"/>
              </a:rPr>
              <a:t> </a:t>
            </a:r>
            <a:r>
              <a:rPr sz="1100" spc="-69" dirty="0" smtClean="0">
                <a:latin typeface="Arial"/>
                <a:cs typeface="Arial"/>
              </a:rPr>
              <a:t>de</a:t>
            </a:r>
            <a:r>
              <a:rPr sz="1100" spc="8" dirty="0" smtClean="0">
                <a:latin typeface="Arial"/>
                <a:cs typeface="Arial"/>
              </a:rPr>
              <a:t> </a:t>
            </a:r>
            <a:r>
              <a:rPr sz="1100" dirty="0" smtClean="0">
                <a:latin typeface="Arial"/>
                <a:cs typeface="Arial"/>
              </a:rPr>
              <a:t>40</a:t>
            </a:r>
            <a:r>
              <a:rPr sz="1100" spc="-84" dirty="0" smtClean="0">
                <a:latin typeface="Arial"/>
                <a:cs typeface="Arial"/>
              </a:rPr>
              <a:t> </a:t>
            </a:r>
            <a:r>
              <a:rPr sz="1100" spc="-82" dirty="0" smtClean="0">
                <a:latin typeface="Arial"/>
                <a:cs typeface="Arial"/>
              </a:rPr>
              <a:t>ho</a:t>
            </a:r>
            <a:r>
              <a:rPr sz="1100" spc="-45" dirty="0" smtClean="0">
                <a:latin typeface="Arial"/>
                <a:cs typeface="Arial"/>
              </a:rPr>
              <a:t>r</a:t>
            </a:r>
            <a:r>
              <a:rPr sz="1100" spc="-77" dirty="0" smtClean="0">
                <a:latin typeface="Arial"/>
                <a:cs typeface="Arial"/>
              </a:rPr>
              <a:t>as</a:t>
            </a:r>
            <a:r>
              <a:rPr sz="1100" spc="47" dirty="0" smtClean="0">
                <a:latin typeface="Arial"/>
                <a:cs typeface="Arial"/>
              </a:rPr>
              <a:t> </a:t>
            </a:r>
            <a:r>
              <a:rPr sz="1100" dirty="0" smtClean="0">
                <a:latin typeface="Arial"/>
                <a:cs typeface="Arial"/>
              </a:rPr>
              <a:t>y</a:t>
            </a:r>
            <a:r>
              <a:rPr sz="1100" spc="-24" dirty="0" smtClean="0">
                <a:latin typeface="Arial"/>
                <a:cs typeface="Arial"/>
              </a:rPr>
              <a:t> </a:t>
            </a:r>
            <a:r>
              <a:rPr sz="1100" dirty="0" smtClean="0">
                <a:latin typeface="Arial"/>
                <a:cs typeface="Arial"/>
              </a:rPr>
              <a:t>un</a:t>
            </a:r>
            <a:r>
              <a:rPr sz="1100" spc="-38" dirty="0" smtClean="0">
                <a:latin typeface="Arial"/>
                <a:cs typeface="Arial"/>
              </a:rPr>
              <a:t> </a:t>
            </a:r>
            <a:r>
              <a:rPr sz="1100" dirty="0" smtClean="0">
                <a:latin typeface="Arial"/>
                <a:cs typeface="Arial"/>
              </a:rPr>
              <a:t>costo</a:t>
            </a:r>
            <a:endParaRPr sz="1100" dirty="0">
              <a:latin typeface="Arial"/>
              <a:cs typeface="Arial"/>
            </a:endParaRPr>
          </a:p>
        </p:txBody>
      </p:sp>
      <p:sp>
        <p:nvSpPr>
          <p:cNvPr id="37" name="object 37"/>
          <p:cNvSpPr txBox="1"/>
          <p:nvPr/>
        </p:nvSpPr>
        <p:spPr>
          <a:xfrm>
            <a:off x="3236580" y="1058063"/>
            <a:ext cx="5325471" cy="281980"/>
          </a:xfrm>
          <a:prstGeom prst="rect">
            <a:avLst/>
          </a:prstGeom>
        </p:spPr>
        <p:txBody>
          <a:bodyPr vert="horz" wrap="square" lIns="0" tIns="0" rIns="0" bIns="0" rtlCol="0">
            <a:noAutofit/>
          </a:bodyPr>
          <a:lstStyle/>
          <a:p>
            <a:pPr>
              <a:lnSpc>
                <a:spcPts val="899"/>
              </a:lnSpc>
            </a:pPr>
            <a:r>
              <a:rPr sz="1100" dirty="0" smtClean="0">
                <a:latin typeface="Arial"/>
                <a:cs typeface="Arial"/>
              </a:rPr>
              <a:t>por</a:t>
            </a:r>
            <a:r>
              <a:rPr sz="1100" spc="46" dirty="0" smtClean="0">
                <a:latin typeface="Arial"/>
                <a:cs typeface="Arial"/>
              </a:rPr>
              <a:t> </a:t>
            </a:r>
            <a:r>
              <a:rPr sz="1100" spc="-64" dirty="0" smtClean="0">
                <a:latin typeface="Arial"/>
                <a:cs typeface="Arial"/>
              </a:rPr>
              <a:t>ho</a:t>
            </a:r>
            <a:r>
              <a:rPr sz="1100" spc="-34" dirty="0" smtClean="0">
                <a:latin typeface="Arial"/>
                <a:cs typeface="Arial"/>
              </a:rPr>
              <a:t>r</a:t>
            </a:r>
            <a:r>
              <a:rPr sz="1100" spc="-64" dirty="0" smtClean="0">
                <a:latin typeface="Arial"/>
                <a:cs typeface="Arial"/>
              </a:rPr>
              <a:t>a</a:t>
            </a:r>
            <a:r>
              <a:rPr sz="1100" spc="167" dirty="0" smtClean="0">
                <a:latin typeface="Arial"/>
                <a:cs typeface="Arial"/>
              </a:rPr>
              <a:t> </a:t>
            </a:r>
            <a:r>
              <a:rPr sz="1100" dirty="0" smtClean="0">
                <a:latin typeface="Arial"/>
                <a:cs typeface="Arial"/>
              </a:rPr>
              <a:t>de</a:t>
            </a:r>
            <a:r>
              <a:rPr sz="1100" spc="-23" dirty="0" smtClean="0">
                <a:latin typeface="Arial"/>
                <a:cs typeface="Arial"/>
              </a:rPr>
              <a:t> </a:t>
            </a:r>
            <a:r>
              <a:rPr sz="1100" spc="-70" dirty="0" smtClean="0">
                <a:latin typeface="Arial"/>
                <a:cs typeface="Arial"/>
              </a:rPr>
              <a:t>$625.00</a:t>
            </a:r>
            <a:r>
              <a:rPr sz="1100" spc="-38" dirty="0" smtClean="0">
                <a:latin typeface="Arial"/>
                <a:cs typeface="Arial"/>
              </a:rPr>
              <a:t> </a:t>
            </a:r>
            <a:r>
              <a:rPr sz="1100" spc="11" dirty="0" smtClean="0">
                <a:latin typeface="Arial"/>
                <a:cs typeface="Arial"/>
              </a:rPr>
              <a:t> </a:t>
            </a:r>
            <a:r>
              <a:rPr sz="1100" spc="-86" dirty="0" smtClean="0">
                <a:latin typeface="Arial"/>
                <a:cs typeface="Arial"/>
              </a:rPr>
              <a:t>más</a:t>
            </a:r>
            <a:r>
              <a:rPr sz="1100" spc="92" dirty="0" smtClean="0">
                <a:latin typeface="Arial"/>
                <a:cs typeface="Arial"/>
              </a:rPr>
              <a:t> </a:t>
            </a:r>
            <a:r>
              <a:rPr sz="1100" dirty="0" smtClean="0">
                <a:latin typeface="Arial"/>
                <a:cs typeface="Arial"/>
              </a:rPr>
              <a:t>I.</a:t>
            </a:r>
            <a:r>
              <a:rPr sz="1100" spc="-96" dirty="0" smtClean="0">
                <a:latin typeface="Arial"/>
                <a:cs typeface="Arial"/>
              </a:rPr>
              <a:t>V</a:t>
            </a:r>
            <a:r>
              <a:rPr sz="1100" dirty="0" smtClean="0">
                <a:latin typeface="Arial"/>
                <a:cs typeface="Arial"/>
              </a:rPr>
              <a:t>.A.,</a:t>
            </a:r>
            <a:r>
              <a:rPr sz="1100" spc="183" dirty="0" smtClean="0">
                <a:latin typeface="Arial"/>
                <a:cs typeface="Arial"/>
              </a:rPr>
              <a:t> </a:t>
            </a:r>
            <a:r>
              <a:rPr sz="1100" dirty="0" smtClean="0">
                <a:latin typeface="Arial"/>
                <a:cs typeface="Arial"/>
              </a:rPr>
              <a:t>en</a:t>
            </a:r>
            <a:r>
              <a:rPr sz="1100" spc="-11" dirty="0" smtClean="0">
                <a:latin typeface="Arial"/>
                <a:cs typeface="Arial"/>
              </a:rPr>
              <a:t> </a:t>
            </a:r>
            <a:r>
              <a:rPr sz="1100" spc="-64" dirty="0" smtClean="0">
                <a:latin typeface="Arial"/>
                <a:cs typeface="Arial"/>
              </a:rPr>
              <a:t>d</a:t>
            </a:r>
            <a:r>
              <a:rPr sz="1100" spc="-68" dirty="0" smtClean="0">
                <a:latin typeface="Arial"/>
                <a:cs typeface="Arial"/>
              </a:rPr>
              <a:t>o</a:t>
            </a:r>
            <a:r>
              <a:rPr sz="1100" spc="-64" dirty="0" smtClean="0">
                <a:latin typeface="Arial"/>
                <a:cs typeface="Arial"/>
              </a:rPr>
              <a:t>nde</a:t>
            </a:r>
            <a:r>
              <a:rPr sz="1100" spc="157" dirty="0" smtClean="0">
                <a:latin typeface="Arial"/>
                <a:cs typeface="Arial"/>
              </a:rPr>
              <a:t> </a:t>
            </a:r>
            <a:r>
              <a:rPr sz="1100" dirty="0" smtClean="0">
                <a:latin typeface="Arial"/>
                <a:cs typeface="Arial"/>
              </a:rPr>
              <a:t>el</a:t>
            </a:r>
            <a:r>
              <a:rPr sz="1100" spc="46" dirty="0" smtClean="0">
                <a:latin typeface="Arial"/>
                <a:cs typeface="Arial"/>
              </a:rPr>
              <a:t> </a:t>
            </a:r>
            <a:r>
              <a:rPr sz="1100" spc="-105" dirty="0" smtClean="0">
                <a:latin typeface="Arial"/>
                <a:cs typeface="Arial"/>
              </a:rPr>
              <a:t>80%</a:t>
            </a:r>
            <a:r>
              <a:rPr sz="1100" spc="194" dirty="0" smtClean="0">
                <a:latin typeface="Arial"/>
                <a:cs typeface="Arial"/>
              </a:rPr>
              <a:t> </a:t>
            </a:r>
            <a:r>
              <a:rPr sz="1100" spc="-83" dirty="0" smtClean="0">
                <a:latin typeface="Arial"/>
                <a:cs typeface="Arial"/>
              </a:rPr>
              <a:t>se</a:t>
            </a:r>
            <a:r>
              <a:rPr sz="1100" spc="-48" dirty="0" smtClean="0">
                <a:latin typeface="Arial"/>
                <a:cs typeface="Arial"/>
              </a:rPr>
              <a:t>r</a:t>
            </a:r>
            <a:r>
              <a:rPr sz="1100" spc="-88" dirty="0" smtClean="0">
                <a:latin typeface="Arial"/>
                <a:cs typeface="Arial"/>
              </a:rPr>
              <a:t>á</a:t>
            </a:r>
            <a:r>
              <a:rPr sz="1100" spc="26" dirty="0" smtClean="0">
                <a:latin typeface="Arial"/>
                <a:cs typeface="Arial"/>
              </a:rPr>
              <a:t> </a:t>
            </a:r>
            <a:r>
              <a:rPr sz="1100" spc="-75" dirty="0" smtClean="0">
                <a:latin typeface="Arial"/>
                <a:cs typeface="Arial"/>
              </a:rPr>
              <a:t>cubie</a:t>
            </a:r>
            <a:r>
              <a:rPr sz="1100" spc="-41" dirty="0" smtClean="0">
                <a:latin typeface="Arial"/>
                <a:cs typeface="Arial"/>
              </a:rPr>
              <a:t>r</a:t>
            </a:r>
            <a:r>
              <a:rPr sz="1100" spc="-66" dirty="0" smtClean="0">
                <a:latin typeface="Arial"/>
                <a:cs typeface="Arial"/>
              </a:rPr>
              <a:t>to</a:t>
            </a:r>
            <a:r>
              <a:rPr sz="1100" spc="-44" dirty="0" smtClean="0">
                <a:latin typeface="Arial"/>
                <a:cs typeface="Arial"/>
              </a:rPr>
              <a:t> </a:t>
            </a:r>
            <a:r>
              <a:rPr sz="1100" spc="153" dirty="0" smtClean="0">
                <a:latin typeface="Arial"/>
                <a:cs typeface="Arial"/>
              </a:rPr>
              <a:t> </a:t>
            </a:r>
            <a:r>
              <a:rPr sz="1100" dirty="0" smtClean="0">
                <a:latin typeface="Arial"/>
                <a:cs typeface="Arial"/>
              </a:rPr>
              <a:t>por</a:t>
            </a:r>
            <a:r>
              <a:rPr sz="1100" spc="46" dirty="0" smtClean="0">
                <a:latin typeface="Arial"/>
                <a:cs typeface="Arial"/>
              </a:rPr>
              <a:t> </a:t>
            </a:r>
            <a:r>
              <a:rPr sz="1100" dirty="0" smtClean="0">
                <a:latin typeface="Arial"/>
                <a:cs typeface="Arial"/>
              </a:rPr>
              <a:t>la</a:t>
            </a:r>
            <a:r>
              <a:rPr sz="1100" spc="46" dirty="0" smtClean="0">
                <a:latin typeface="Arial"/>
                <a:cs typeface="Arial"/>
              </a:rPr>
              <a:t> </a:t>
            </a:r>
            <a:r>
              <a:rPr sz="1100" dirty="0" smtClean="0">
                <a:latin typeface="Arial"/>
                <a:cs typeface="Arial"/>
              </a:rPr>
              <a:t>S</a:t>
            </a:r>
            <a:r>
              <a:rPr sz="1100" spc="8" dirty="0" smtClean="0">
                <a:latin typeface="Arial"/>
                <a:cs typeface="Arial"/>
              </a:rPr>
              <a:t>T</a:t>
            </a:r>
            <a:r>
              <a:rPr sz="1100" dirty="0" smtClean="0">
                <a:latin typeface="Arial"/>
                <a:cs typeface="Arial"/>
              </a:rPr>
              <a:t>PS</a:t>
            </a:r>
            <a:r>
              <a:rPr sz="1100" spc="-84" dirty="0" smtClean="0">
                <a:latin typeface="Arial"/>
                <a:cs typeface="Arial"/>
              </a:rPr>
              <a:t> </a:t>
            </a:r>
            <a:r>
              <a:rPr sz="1100" dirty="0" smtClean="0">
                <a:latin typeface="Arial"/>
                <a:cs typeface="Arial"/>
              </a:rPr>
              <a:t>y</a:t>
            </a:r>
            <a:r>
              <a:rPr sz="1100" spc="83" dirty="0" smtClean="0">
                <a:latin typeface="Arial"/>
                <a:cs typeface="Arial"/>
              </a:rPr>
              <a:t> </a:t>
            </a:r>
            <a:r>
              <a:rPr sz="1100" dirty="0" smtClean="0">
                <a:latin typeface="Arial"/>
                <a:cs typeface="Arial"/>
              </a:rPr>
              <a:t>el</a:t>
            </a:r>
            <a:r>
              <a:rPr sz="1100" spc="46" dirty="0" smtClean="0">
                <a:latin typeface="Arial"/>
                <a:cs typeface="Arial"/>
              </a:rPr>
              <a:t> </a:t>
            </a:r>
            <a:r>
              <a:rPr sz="1100" spc="-91" dirty="0" smtClean="0">
                <a:latin typeface="Arial"/>
                <a:cs typeface="Arial"/>
              </a:rPr>
              <a:t>20%</a:t>
            </a:r>
            <a:r>
              <a:rPr sz="1100" spc="152" dirty="0" smtClean="0">
                <a:latin typeface="Arial"/>
                <a:cs typeface="Arial"/>
              </a:rPr>
              <a:t> </a:t>
            </a:r>
            <a:r>
              <a:rPr sz="1100" spc="-1" dirty="0" smtClean="0">
                <a:latin typeface="Arial"/>
                <a:cs typeface="Arial"/>
              </a:rPr>
              <a:t>r</a:t>
            </a:r>
            <a:r>
              <a:rPr sz="1100" spc="-74" dirty="0" smtClean="0">
                <a:latin typeface="Arial"/>
                <a:cs typeface="Arial"/>
              </a:rPr>
              <a:t>estante</a:t>
            </a:r>
            <a:endParaRPr sz="1100" dirty="0">
              <a:latin typeface="Arial"/>
              <a:cs typeface="Arial"/>
            </a:endParaRPr>
          </a:p>
          <a:p>
            <a:pPr marR="35183">
              <a:lnSpc>
                <a:spcPts val="1245"/>
              </a:lnSpc>
            </a:pPr>
            <a:r>
              <a:rPr sz="1100" spc="-61" dirty="0" smtClean="0">
                <a:latin typeface="Arial"/>
                <a:cs typeface="Arial"/>
              </a:rPr>
              <a:t>emp</a:t>
            </a:r>
            <a:r>
              <a:rPr sz="1100" spc="-39" dirty="0" smtClean="0">
                <a:latin typeface="Arial"/>
                <a:cs typeface="Arial"/>
              </a:rPr>
              <a:t>r</a:t>
            </a:r>
            <a:r>
              <a:rPr sz="1100" spc="-114" dirty="0" smtClean="0">
                <a:latin typeface="Arial"/>
                <a:cs typeface="Arial"/>
              </a:rPr>
              <a:t>esa.</a:t>
            </a:r>
            <a:endParaRPr sz="1100" dirty="0">
              <a:latin typeface="Arial"/>
              <a:cs typeface="Arial"/>
            </a:endParaRPr>
          </a:p>
        </p:txBody>
      </p:sp>
      <p:sp>
        <p:nvSpPr>
          <p:cNvPr id="38" name="object 38"/>
          <p:cNvSpPr txBox="1"/>
          <p:nvPr/>
        </p:nvSpPr>
        <p:spPr>
          <a:xfrm>
            <a:off x="8563072" y="1058064"/>
            <a:ext cx="230620" cy="120615"/>
          </a:xfrm>
          <a:prstGeom prst="rect">
            <a:avLst/>
          </a:prstGeom>
        </p:spPr>
        <p:txBody>
          <a:bodyPr vert="horz" wrap="square" lIns="0" tIns="0" rIns="0" bIns="0" rtlCol="0">
            <a:noAutofit/>
          </a:bodyPr>
          <a:lstStyle/>
          <a:p>
            <a:pPr>
              <a:lnSpc>
                <a:spcPts val="916"/>
              </a:lnSpc>
            </a:pPr>
            <a:r>
              <a:rPr sz="1100" dirty="0" smtClean="0">
                <a:latin typeface="Arial"/>
                <a:cs typeface="Arial"/>
              </a:rPr>
              <a:t>por</a:t>
            </a:r>
            <a:endParaRPr sz="1100" dirty="0">
              <a:latin typeface="Arial"/>
              <a:cs typeface="Arial"/>
            </a:endParaRPr>
          </a:p>
        </p:txBody>
      </p:sp>
      <p:sp>
        <p:nvSpPr>
          <p:cNvPr id="39" name="object 39"/>
          <p:cNvSpPr txBox="1"/>
          <p:nvPr/>
        </p:nvSpPr>
        <p:spPr>
          <a:xfrm>
            <a:off x="8794714" y="1058064"/>
            <a:ext cx="143307" cy="120615"/>
          </a:xfrm>
          <a:prstGeom prst="rect">
            <a:avLst/>
          </a:prstGeom>
        </p:spPr>
        <p:txBody>
          <a:bodyPr vert="horz" wrap="square" lIns="0" tIns="0" rIns="0" bIns="0" rtlCol="0">
            <a:noAutofit/>
          </a:bodyPr>
          <a:lstStyle/>
          <a:p>
            <a:pPr>
              <a:lnSpc>
                <a:spcPts val="916"/>
              </a:lnSpc>
            </a:pPr>
            <a:r>
              <a:rPr sz="1100" dirty="0" smtClean="0">
                <a:latin typeface="Arial"/>
                <a:cs typeface="Arial"/>
              </a:rPr>
              <a:t>la</a:t>
            </a:r>
            <a:endParaRPr sz="1100" dirty="0">
              <a:latin typeface="Arial"/>
              <a:cs typeface="Arial"/>
            </a:endParaRPr>
          </a:p>
        </p:txBody>
      </p:sp>
      <p:sp>
        <p:nvSpPr>
          <p:cNvPr id="40" name="object 40"/>
          <p:cNvSpPr txBox="1"/>
          <p:nvPr/>
        </p:nvSpPr>
        <p:spPr>
          <a:xfrm>
            <a:off x="3236579" y="1542159"/>
            <a:ext cx="5116904" cy="604709"/>
          </a:xfrm>
          <a:prstGeom prst="rect">
            <a:avLst/>
          </a:prstGeom>
        </p:spPr>
        <p:txBody>
          <a:bodyPr vert="horz" wrap="square" lIns="0" tIns="0" rIns="0" bIns="0" rtlCol="0">
            <a:noAutofit/>
          </a:bodyPr>
          <a:lstStyle/>
          <a:p>
            <a:pPr marR="35183">
              <a:lnSpc>
                <a:spcPts val="899"/>
              </a:lnSpc>
            </a:pPr>
            <a:r>
              <a:rPr sz="1100" dirty="0" smtClean="0">
                <a:latin typeface="Arial"/>
                <a:cs typeface="Arial"/>
              </a:rPr>
              <a:t>El</a:t>
            </a:r>
            <a:r>
              <a:rPr sz="1100" spc="29" dirty="0" smtClean="0">
                <a:latin typeface="Arial"/>
                <a:cs typeface="Arial"/>
              </a:rPr>
              <a:t> </a:t>
            </a:r>
            <a:r>
              <a:rPr sz="1100" spc="-83" dirty="0" smtClean="0">
                <a:latin typeface="Arial"/>
                <a:cs typeface="Arial"/>
              </a:rPr>
              <a:t>C</a:t>
            </a:r>
            <a:r>
              <a:rPr sz="1100" spc="-68" dirty="0" smtClean="0">
                <a:latin typeface="Arial"/>
                <a:cs typeface="Arial"/>
              </a:rPr>
              <a:t>o</a:t>
            </a:r>
            <a:r>
              <a:rPr sz="1100" spc="-49" dirty="0" smtClean="0">
                <a:latin typeface="Arial"/>
                <a:cs typeface="Arial"/>
              </a:rPr>
              <a:t>nsultor</a:t>
            </a:r>
            <a:r>
              <a:rPr sz="1100" spc="207" dirty="0" smtClean="0">
                <a:latin typeface="Arial"/>
                <a:cs typeface="Arial"/>
              </a:rPr>
              <a:t> </a:t>
            </a:r>
            <a:r>
              <a:rPr sz="1100" spc="-32" dirty="0" smtClean="0">
                <a:latin typeface="Arial"/>
                <a:cs typeface="Arial"/>
              </a:rPr>
              <a:t>t</a:t>
            </a:r>
            <a:r>
              <a:rPr sz="1100" spc="-34" dirty="0" smtClean="0">
                <a:latin typeface="Arial"/>
                <a:cs typeface="Arial"/>
              </a:rPr>
              <a:t>r</a:t>
            </a:r>
            <a:r>
              <a:rPr sz="1100" spc="-56" dirty="0" smtClean="0">
                <a:latin typeface="Arial"/>
                <a:cs typeface="Arial"/>
              </a:rPr>
              <a:t>abaja</a:t>
            </a:r>
            <a:r>
              <a:rPr sz="1100" spc="-34" dirty="0" smtClean="0">
                <a:latin typeface="Arial"/>
                <a:cs typeface="Arial"/>
              </a:rPr>
              <a:t>r</a:t>
            </a:r>
            <a:r>
              <a:rPr sz="1100" spc="-64" dirty="0" smtClean="0">
                <a:latin typeface="Arial"/>
                <a:cs typeface="Arial"/>
              </a:rPr>
              <a:t>á</a:t>
            </a:r>
            <a:r>
              <a:rPr sz="1100" spc="-96" dirty="0" smtClean="0">
                <a:latin typeface="Arial"/>
                <a:cs typeface="Arial"/>
              </a:rPr>
              <a:t> </a:t>
            </a:r>
            <a:r>
              <a:rPr sz="1100" spc="-45" dirty="0" smtClean="0">
                <a:latin typeface="Arial"/>
                <a:cs typeface="Arial"/>
              </a:rPr>
              <a:t>la</a:t>
            </a:r>
            <a:r>
              <a:rPr sz="1100" spc="-42" dirty="0" smtClean="0">
                <a:latin typeface="Arial"/>
                <a:cs typeface="Arial"/>
              </a:rPr>
              <a:t> </a:t>
            </a:r>
            <a:r>
              <a:rPr sz="1100" spc="-58" dirty="0" smtClean="0">
                <a:latin typeface="Arial"/>
                <a:cs typeface="Arial"/>
              </a:rPr>
              <a:t>Metodología</a:t>
            </a:r>
            <a:r>
              <a:rPr sz="1100" spc="-32" dirty="0" smtClean="0">
                <a:latin typeface="Arial"/>
                <a:cs typeface="Arial"/>
              </a:rPr>
              <a:t> </a:t>
            </a:r>
            <a:r>
              <a:rPr sz="1100" spc="3" dirty="0" smtClean="0">
                <a:latin typeface="Arial"/>
                <a:cs typeface="Arial"/>
              </a:rPr>
              <a:t> </a:t>
            </a:r>
            <a:r>
              <a:rPr sz="1100" dirty="0" smtClean="0">
                <a:latin typeface="Arial"/>
                <a:cs typeface="Arial"/>
              </a:rPr>
              <a:t>SIG</a:t>
            </a:r>
            <a:r>
              <a:rPr sz="1100" spc="8" dirty="0" smtClean="0">
                <a:latin typeface="Arial"/>
                <a:cs typeface="Arial"/>
              </a:rPr>
              <a:t>P</a:t>
            </a:r>
            <a:r>
              <a:rPr sz="1100" spc="-17" dirty="0" smtClean="0">
                <a:latin typeface="Arial"/>
                <a:cs typeface="Arial"/>
              </a:rPr>
              <a:t>R</a:t>
            </a:r>
            <a:r>
              <a:rPr sz="1100" dirty="0" smtClean="0">
                <a:latin typeface="Arial"/>
                <a:cs typeface="Arial"/>
              </a:rPr>
              <a:t>OL</a:t>
            </a:r>
            <a:r>
              <a:rPr sz="1100" spc="47" dirty="0" smtClean="0">
                <a:latin typeface="Arial"/>
                <a:cs typeface="Arial"/>
              </a:rPr>
              <a:t> </a:t>
            </a:r>
            <a:r>
              <a:rPr sz="1100" spc="-75" dirty="0" smtClean="0">
                <a:latin typeface="Arial"/>
                <a:cs typeface="Arial"/>
              </a:rPr>
              <a:t>de</a:t>
            </a:r>
            <a:r>
              <a:rPr sz="1100" spc="-49" dirty="0" smtClean="0">
                <a:latin typeface="Arial"/>
                <a:cs typeface="Arial"/>
              </a:rPr>
              <a:t> </a:t>
            </a:r>
            <a:r>
              <a:rPr sz="1100" spc="-53" dirty="0" smtClean="0">
                <a:latin typeface="Arial"/>
                <a:cs typeface="Arial"/>
              </a:rPr>
              <a:t>la</a:t>
            </a:r>
            <a:r>
              <a:rPr sz="1100" spc="-25" dirty="0" smtClean="0">
                <a:latin typeface="Arial"/>
                <a:cs typeface="Arial"/>
              </a:rPr>
              <a:t> </a:t>
            </a:r>
            <a:r>
              <a:rPr sz="1100" spc="-60" dirty="0" smtClean="0">
                <a:latin typeface="Arial"/>
                <a:cs typeface="Arial"/>
              </a:rPr>
              <a:t>siguiente</a:t>
            </a:r>
            <a:r>
              <a:rPr sz="1100" spc="57" dirty="0" smtClean="0">
                <a:latin typeface="Arial"/>
                <a:cs typeface="Arial"/>
              </a:rPr>
              <a:t> </a:t>
            </a:r>
            <a:r>
              <a:rPr sz="1100" spc="-72" dirty="0" smtClean="0">
                <a:latin typeface="Arial"/>
                <a:cs typeface="Arial"/>
              </a:rPr>
              <a:t>mane</a:t>
            </a:r>
            <a:r>
              <a:rPr sz="1100" spc="-33" dirty="0" smtClean="0">
                <a:latin typeface="Arial"/>
                <a:cs typeface="Arial"/>
              </a:rPr>
              <a:t>r</a:t>
            </a:r>
            <a:r>
              <a:rPr sz="1100" spc="-83" dirty="0" smtClean="0">
                <a:latin typeface="Arial"/>
                <a:cs typeface="Arial"/>
              </a:rPr>
              <a:t>a:</a:t>
            </a:r>
            <a:endParaRPr sz="1100" dirty="0">
              <a:latin typeface="Arial"/>
              <a:cs typeface="Arial"/>
            </a:endParaRPr>
          </a:p>
          <a:p>
            <a:pPr marL="117640" marR="35183" indent="-117640">
              <a:lnSpc>
                <a:spcPts val="1228"/>
              </a:lnSpc>
              <a:buFont typeface="Calibri"/>
              <a:buAutoNum type="alphaLcPeriod"/>
              <a:tabLst>
                <a:tab pos="111341" algn="l"/>
              </a:tabLst>
            </a:pPr>
            <a:r>
              <a:rPr sz="1100" b="1" spc="-75" dirty="0" smtClean="0">
                <a:latin typeface="Arial"/>
                <a:cs typeface="Arial"/>
              </a:rPr>
              <a:t>28</a:t>
            </a:r>
            <a:r>
              <a:rPr sz="1100" b="1" spc="-46" dirty="0" smtClean="0">
                <a:latin typeface="Arial"/>
                <a:cs typeface="Arial"/>
              </a:rPr>
              <a:t> </a:t>
            </a:r>
            <a:r>
              <a:rPr sz="1100" spc="-75" dirty="0" smtClean="0">
                <a:latin typeface="Arial"/>
                <a:cs typeface="Arial"/>
              </a:rPr>
              <a:t>ho</a:t>
            </a:r>
            <a:r>
              <a:rPr sz="1100" spc="-41" dirty="0" smtClean="0">
                <a:latin typeface="Arial"/>
                <a:cs typeface="Arial"/>
              </a:rPr>
              <a:t>r</a:t>
            </a:r>
            <a:r>
              <a:rPr sz="1100" spc="-72" dirty="0" smtClean="0">
                <a:latin typeface="Arial"/>
                <a:cs typeface="Arial"/>
              </a:rPr>
              <a:t>as</a:t>
            </a:r>
            <a:r>
              <a:rPr sz="1100" spc="-48" dirty="0" smtClean="0">
                <a:latin typeface="Arial"/>
                <a:cs typeface="Arial"/>
              </a:rPr>
              <a:t> </a:t>
            </a:r>
            <a:r>
              <a:rPr sz="1100" spc="-67" dirty="0" smtClean="0">
                <a:latin typeface="Arial"/>
                <a:cs typeface="Arial"/>
              </a:rPr>
              <a:t>(70%),</a:t>
            </a:r>
            <a:r>
              <a:rPr sz="1100" spc="-7" dirty="0" smtClean="0">
                <a:latin typeface="Arial"/>
                <a:cs typeface="Arial"/>
              </a:rPr>
              <a:t> </a:t>
            </a:r>
            <a:r>
              <a:rPr sz="1100" spc="-75" dirty="0" smtClean="0">
                <a:latin typeface="Arial"/>
                <a:cs typeface="Arial"/>
              </a:rPr>
              <a:t>cuando</a:t>
            </a:r>
            <a:r>
              <a:rPr sz="1100" spc="8" dirty="0" smtClean="0">
                <a:latin typeface="Arial"/>
                <a:cs typeface="Arial"/>
              </a:rPr>
              <a:t> </a:t>
            </a:r>
            <a:r>
              <a:rPr sz="1100" spc="-75" dirty="0" smtClean="0">
                <a:latin typeface="Arial"/>
                <a:cs typeface="Arial"/>
              </a:rPr>
              <a:t>menos,</a:t>
            </a:r>
            <a:r>
              <a:rPr sz="1100" spc="-100" dirty="0" smtClean="0">
                <a:latin typeface="Arial"/>
                <a:cs typeface="Arial"/>
              </a:rPr>
              <a:t> </a:t>
            </a:r>
            <a:r>
              <a:rPr sz="1100" spc="-75" dirty="0" smtClean="0">
                <a:latin typeface="Arial"/>
                <a:cs typeface="Arial"/>
              </a:rPr>
              <a:t>pa</a:t>
            </a:r>
            <a:r>
              <a:rPr sz="1100" spc="-41" dirty="0" smtClean="0">
                <a:latin typeface="Arial"/>
                <a:cs typeface="Arial"/>
              </a:rPr>
              <a:t>r</a:t>
            </a:r>
            <a:r>
              <a:rPr sz="1100" spc="-75" dirty="0" smtClean="0">
                <a:latin typeface="Arial"/>
                <a:cs typeface="Arial"/>
              </a:rPr>
              <a:t>a </a:t>
            </a:r>
            <a:r>
              <a:rPr sz="1100" spc="-80" dirty="0" smtClean="0">
                <a:latin typeface="Arial"/>
                <a:cs typeface="Arial"/>
              </a:rPr>
              <a:t>a</a:t>
            </a:r>
            <a:r>
              <a:rPr sz="1100" spc="-52" dirty="0" smtClean="0">
                <a:latin typeface="Arial"/>
                <a:cs typeface="Arial"/>
              </a:rPr>
              <a:t>ctivid</a:t>
            </a:r>
            <a:r>
              <a:rPr sz="1100" spc="-80" dirty="0" smtClean="0">
                <a:latin typeface="Arial"/>
                <a:cs typeface="Arial"/>
              </a:rPr>
              <a:t>a</a:t>
            </a:r>
            <a:r>
              <a:rPr sz="1100" spc="-73" dirty="0" smtClean="0">
                <a:latin typeface="Arial"/>
                <a:cs typeface="Arial"/>
              </a:rPr>
              <a:t>des</a:t>
            </a:r>
            <a:r>
              <a:rPr sz="1100" spc="-32" dirty="0" smtClean="0">
                <a:latin typeface="Arial"/>
                <a:cs typeface="Arial"/>
              </a:rPr>
              <a:t> </a:t>
            </a:r>
            <a:r>
              <a:rPr sz="1100" spc="-68" dirty="0" smtClean="0">
                <a:latin typeface="Arial"/>
                <a:cs typeface="Arial"/>
              </a:rPr>
              <a:t>c</a:t>
            </a:r>
            <a:r>
              <a:rPr sz="1100" spc="-80" dirty="0" smtClean="0">
                <a:latin typeface="Arial"/>
                <a:cs typeface="Arial"/>
              </a:rPr>
              <a:t>o</a:t>
            </a:r>
            <a:r>
              <a:rPr sz="1100" spc="-75" dirty="0" smtClean="0">
                <a:latin typeface="Arial"/>
                <a:cs typeface="Arial"/>
              </a:rPr>
              <a:t>n</a:t>
            </a:r>
            <a:r>
              <a:rPr sz="1100" spc="8" dirty="0" smtClean="0">
                <a:latin typeface="Arial"/>
                <a:cs typeface="Arial"/>
              </a:rPr>
              <a:t> </a:t>
            </a:r>
            <a:r>
              <a:rPr sz="1100" spc="-53" dirty="0" smtClean="0">
                <a:latin typeface="Arial"/>
                <a:cs typeface="Arial"/>
              </a:rPr>
              <a:t>el</a:t>
            </a:r>
            <a:r>
              <a:rPr sz="1100" spc="-25" dirty="0" smtClean="0">
                <a:latin typeface="Arial"/>
                <a:cs typeface="Arial"/>
              </a:rPr>
              <a:t> </a:t>
            </a:r>
            <a:r>
              <a:rPr sz="1100" spc="-63" dirty="0" smtClean="0">
                <a:latin typeface="Arial"/>
                <a:cs typeface="Arial"/>
              </a:rPr>
              <a:t>pat</a:t>
            </a:r>
            <a:r>
              <a:rPr sz="1100" spc="-53" dirty="0" smtClean="0">
                <a:latin typeface="Arial"/>
                <a:cs typeface="Arial"/>
              </a:rPr>
              <a:t>r</a:t>
            </a:r>
            <a:r>
              <a:rPr sz="1100" spc="-80" dirty="0" smtClean="0">
                <a:latin typeface="Arial"/>
                <a:cs typeface="Arial"/>
              </a:rPr>
              <a:t>ó</a:t>
            </a:r>
            <a:r>
              <a:rPr sz="1100" spc="-75" dirty="0" smtClean="0">
                <a:latin typeface="Arial"/>
                <a:cs typeface="Arial"/>
              </a:rPr>
              <a:t>n</a:t>
            </a:r>
            <a:r>
              <a:rPr sz="1100" spc="121" dirty="0" smtClean="0">
                <a:latin typeface="Arial"/>
                <a:cs typeface="Arial"/>
              </a:rPr>
              <a:t> </a:t>
            </a:r>
            <a:r>
              <a:rPr sz="1100" dirty="0" smtClean="0">
                <a:latin typeface="Arial"/>
                <a:cs typeface="Arial"/>
              </a:rPr>
              <a:t>y</a:t>
            </a:r>
            <a:r>
              <a:rPr sz="1100" spc="-94" dirty="0" smtClean="0">
                <a:latin typeface="Arial"/>
                <a:cs typeface="Arial"/>
              </a:rPr>
              <a:t> </a:t>
            </a:r>
            <a:r>
              <a:rPr sz="1100" spc="-62" dirty="0" smtClean="0">
                <a:latin typeface="Arial"/>
                <a:cs typeface="Arial"/>
              </a:rPr>
              <a:t>los</a:t>
            </a:r>
            <a:r>
              <a:rPr sz="1100" spc="-25" dirty="0" smtClean="0">
                <a:latin typeface="Arial"/>
                <a:cs typeface="Arial"/>
              </a:rPr>
              <a:t> </a:t>
            </a:r>
            <a:r>
              <a:rPr sz="1100" spc="23" dirty="0" smtClean="0">
                <a:latin typeface="Arial"/>
                <a:cs typeface="Arial"/>
              </a:rPr>
              <a:t>t</a:t>
            </a:r>
            <a:r>
              <a:rPr sz="1100" spc="32" dirty="0" smtClean="0">
                <a:latin typeface="Arial"/>
                <a:cs typeface="Arial"/>
              </a:rPr>
              <a:t>r</a:t>
            </a:r>
            <a:r>
              <a:rPr sz="1100" spc="-84" dirty="0" smtClean="0">
                <a:latin typeface="Arial"/>
                <a:cs typeface="Arial"/>
              </a:rPr>
              <a:t>abaj</a:t>
            </a:r>
            <a:r>
              <a:rPr sz="1100" spc="-103" dirty="0" smtClean="0">
                <a:latin typeface="Arial"/>
                <a:cs typeface="Arial"/>
              </a:rPr>
              <a:t>a</a:t>
            </a:r>
            <a:r>
              <a:rPr sz="1100" spc="-34" dirty="0" smtClean="0">
                <a:latin typeface="Arial"/>
                <a:cs typeface="Arial"/>
              </a:rPr>
              <a:t>do</a:t>
            </a:r>
            <a:r>
              <a:rPr sz="1100" spc="-29" dirty="0" smtClean="0">
                <a:latin typeface="Arial"/>
                <a:cs typeface="Arial"/>
              </a:rPr>
              <a:t>r</a:t>
            </a:r>
            <a:r>
              <a:rPr sz="1100" spc="-144" dirty="0" smtClean="0">
                <a:latin typeface="Arial"/>
                <a:cs typeface="Arial"/>
              </a:rPr>
              <a:t>es</a:t>
            </a:r>
            <a:r>
              <a:rPr sz="1100" spc="-25" dirty="0" smtClean="0">
                <a:latin typeface="Arial"/>
                <a:cs typeface="Arial"/>
              </a:rPr>
              <a:t> </a:t>
            </a:r>
            <a:r>
              <a:rPr sz="1100" dirty="0" smtClean="0">
                <a:latin typeface="Arial"/>
                <a:cs typeface="Arial"/>
              </a:rPr>
              <a:t>beneficia</a:t>
            </a:r>
            <a:r>
              <a:rPr sz="1100" spc="8" dirty="0" smtClean="0">
                <a:latin typeface="Arial"/>
                <a:cs typeface="Arial"/>
              </a:rPr>
              <a:t>r</a:t>
            </a:r>
            <a:r>
              <a:rPr sz="1100" dirty="0" smtClean="0">
                <a:latin typeface="Arial"/>
                <a:cs typeface="Arial"/>
              </a:rPr>
              <a:t>ios;</a:t>
            </a:r>
            <a:endParaRPr sz="1100" dirty="0">
              <a:latin typeface="Arial"/>
              <a:cs typeface="Arial"/>
            </a:endParaRPr>
          </a:p>
          <a:p>
            <a:pPr marL="129200" marR="35183" indent="-129200">
              <a:lnSpc>
                <a:spcPts val="1228"/>
              </a:lnSpc>
              <a:buFont typeface="Calibri"/>
              <a:buAutoNum type="alphaLcPeriod"/>
              <a:tabLst>
                <a:tab pos="122474" algn="l"/>
              </a:tabLst>
            </a:pPr>
            <a:r>
              <a:rPr sz="1100" spc="-75" dirty="0" smtClean="0">
                <a:latin typeface="Arial"/>
                <a:cs typeface="Arial"/>
              </a:rPr>
              <a:t>10</a:t>
            </a:r>
            <a:r>
              <a:rPr sz="1100" spc="-3" dirty="0" smtClean="0">
                <a:latin typeface="Arial"/>
                <a:cs typeface="Arial"/>
              </a:rPr>
              <a:t> </a:t>
            </a:r>
            <a:r>
              <a:rPr sz="1100" spc="-75" dirty="0" smtClean="0">
                <a:latin typeface="Arial"/>
                <a:cs typeface="Arial"/>
              </a:rPr>
              <a:t>ho</a:t>
            </a:r>
            <a:r>
              <a:rPr sz="1100" spc="-41" dirty="0" smtClean="0">
                <a:latin typeface="Arial"/>
                <a:cs typeface="Arial"/>
              </a:rPr>
              <a:t>r</a:t>
            </a:r>
            <a:r>
              <a:rPr sz="1100" spc="-72" dirty="0" smtClean="0">
                <a:latin typeface="Arial"/>
                <a:cs typeface="Arial"/>
              </a:rPr>
              <a:t>as</a:t>
            </a:r>
            <a:r>
              <a:rPr sz="1100" spc="-48" dirty="0" smtClean="0">
                <a:latin typeface="Arial"/>
                <a:cs typeface="Arial"/>
              </a:rPr>
              <a:t> </a:t>
            </a:r>
            <a:r>
              <a:rPr sz="1100" spc="-73" dirty="0" smtClean="0">
                <a:latin typeface="Arial"/>
                <a:cs typeface="Arial"/>
              </a:rPr>
              <a:t>(25%)</a:t>
            </a:r>
            <a:r>
              <a:rPr sz="1100" spc="57" dirty="0" smtClean="0">
                <a:latin typeface="Arial"/>
                <a:cs typeface="Arial"/>
              </a:rPr>
              <a:t> </a:t>
            </a:r>
            <a:r>
              <a:rPr sz="1100" spc="-75" dirty="0" smtClean="0">
                <a:latin typeface="Arial"/>
                <a:cs typeface="Arial"/>
              </a:rPr>
              <a:t>pa</a:t>
            </a:r>
            <a:r>
              <a:rPr sz="1100" spc="-41" dirty="0" smtClean="0">
                <a:latin typeface="Arial"/>
                <a:cs typeface="Arial"/>
              </a:rPr>
              <a:t>r</a:t>
            </a:r>
            <a:r>
              <a:rPr sz="1100" spc="-75" dirty="0" smtClean="0">
                <a:latin typeface="Arial"/>
                <a:cs typeface="Arial"/>
              </a:rPr>
              <a:t>a </a:t>
            </a:r>
            <a:r>
              <a:rPr sz="1100" spc="-38" dirty="0" smtClean="0">
                <a:latin typeface="Arial"/>
                <a:cs typeface="Arial"/>
              </a:rPr>
              <a:t>t</a:t>
            </a:r>
            <a:r>
              <a:rPr sz="1100" spc="-41" dirty="0" smtClean="0">
                <a:latin typeface="Arial"/>
                <a:cs typeface="Arial"/>
              </a:rPr>
              <a:t>r</a:t>
            </a:r>
            <a:r>
              <a:rPr sz="1100" spc="-67" dirty="0" smtClean="0">
                <a:latin typeface="Arial"/>
                <a:cs typeface="Arial"/>
              </a:rPr>
              <a:t>abajo</a:t>
            </a:r>
            <a:r>
              <a:rPr sz="1100" spc="57" dirty="0" smtClean="0">
                <a:latin typeface="Arial"/>
                <a:cs typeface="Arial"/>
              </a:rPr>
              <a:t> </a:t>
            </a:r>
            <a:r>
              <a:rPr sz="1100" spc="-75" dirty="0" smtClean="0">
                <a:latin typeface="Arial"/>
                <a:cs typeface="Arial"/>
              </a:rPr>
              <a:t>de</a:t>
            </a:r>
            <a:r>
              <a:rPr sz="1100" spc="-49" dirty="0" smtClean="0">
                <a:latin typeface="Arial"/>
                <a:cs typeface="Arial"/>
              </a:rPr>
              <a:t> </a:t>
            </a:r>
            <a:r>
              <a:rPr sz="1100" spc="-62" dirty="0" smtClean="0">
                <a:latin typeface="Arial"/>
                <a:cs typeface="Arial"/>
              </a:rPr>
              <a:t>gabinete;</a:t>
            </a:r>
            <a:r>
              <a:rPr sz="1100" spc="-13" dirty="0" smtClean="0">
                <a:latin typeface="Arial"/>
                <a:cs typeface="Arial"/>
              </a:rPr>
              <a:t> </a:t>
            </a:r>
            <a:r>
              <a:rPr sz="1100" dirty="0" smtClean="0">
                <a:latin typeface="Arial"/>
                <a:cs typeface="Arial"/>
              </a:rPr>
              <a:t>y</a:t>
            </a:r>
            <a:endParaRPr sz="1100" dirty="0">
              <a:latin typeface="Arial"/>
              <a:cs typeface="Arial"/>
            </a:endParaRPr>
          </a:p>
          <a:p>
            <a:pPr marL="133207" indent="-133207">
              <a:lnSpc>
                <a:spcPts val="1245"/>
              </a:lnSpc>
              <a:buFont typeface="Calibri"/>
              <a:buAutoNum type="alphaLcPeriod"/>
              <a:tabLst>
                <a:tab pos="122474" algn="l"/>
              </a:tabLst>
            </a:pPr>
            <a:r>
              <a:rPr sz="1100" dirty="0" smtClean="0">
                <a:latin typeface="Arial"/>
                <a:cs typeface="Arial"/>
              </a:rPr>
              <a:t>2</a:t>
            </a:r>
            <a:r>
              <a:rPr sz="1100" spc="-90" dirty="0" smtClean="0">
                <a:latin typeface="Arial"/>
                <a:cs typeface="Arial"/>
              </a:rPr>
              <a:t> </a:t>
            </a:r>
            <a:r>
              <a:rPr sz="1100" spc="-82" dirty="0" smtClean="0">
                <a:latin typeface="Arial"/>
                <a:cs typeface="Arial"/>
              </a:rPr>
              <a:t>ho</a:t>
            </a:r>
            <a:r>
              <a:rPr sz="1100" spc="-45" dirty="0" smtClean="0">
                <a:latin typeface="Arial"/>
                <a:cs typeface="Arial"/>
              </a:rPr>
              <a:t>r</a:t>
            </a:r>
            <a:r>
              <a:rPr sz="1100" spc="-77" dirty="0" smtClean="0">
                <a:latin typeface="Arial"/>
                <a:cs typeface="Arial"/>
              </a:rPr>
              <a:t>as</a:t>
            </a:r>
            <a:r>
              <a:rPr sz="1100" spc="-22" dirty="0" smtClean="0">
                <a:latin typeface="Arial"/>
                <a:cs typeface="Arial"/>
              </a:rPr>
              <a:t> </a:t>
            </a:r>
            <a:r>
              <a:rPr sz="1100" spc="-77" dirty="0" smtClean="0">
                <a:latin typeface="Arial"/>
                <a:cs typeface="Arial"/>
              </a:rPr>
              <a:t>(5%)</a:t>
            </a:r>
            <a:r>
              <a:rPr sz="1100" spc="62" dirty="0" smtClean="0">
                <a:latin typeface="Arial"/>
                <a:cs typeface="Arial"/>
              </a:rPr>
              <a:t> </a:t>
            </a:r>
            <a:r>
              <a:rPr sz="1100" spc="-82" dirty="0" smtClean="0">
                <a:latin typeface="Arial"/>
                <a:cs typeface="Arial"/>
              </a:rPr>
              <a:t>pa</a:t>
            </a:r>
            <a:r>
              <a:rPr sz="1100" spc="-45" dirty="0" smtClean="0">
                <a:latin typeface="Arial"/>
                <a:cs typeface="Arial"/>
              </a:rPr>
              <a:t>r</a:t>
            </a:r>
            <a:r>
              <a:rPr sz="1100" spc="-82" dirty="0" smtClean="0">
                <a:latin typeface="Arial"/>
                <a:cs typeface="Arial"/>
              </a:rPr>
              <a:t>a</a:t>
            </a:r>
            <a:r>
              <a:rPr sz="1100" spc="-53" dirty="0" smtClean="0">
                <a:latin typeface="Arial"/>
                <a:cs typeface="Arial"/>
              </a:rPr>
              <a:t> </a:t>
            </a:r>
            <a:r>
              <a:rPr sz="1100" spc="-57" dirty="0" smtClean="0">
                <a:latin typeface="Arial"/>
                <a:cs typeface="Arial"/>
              </a:rPr>
              <a:t>la</a:t>
            </a:r>
            <a:r>
              <a:rPr sz="1100" spc="-18" dirty="0" smtClean="0">
                <a:latin typeface="Arial"/>
                <a:cs typeface="Arial"/>
              </a:rPr>
              <a:t> </a:t>
            </a:r>
            <a:r>
              <a:rPr sz="1100" spc="-82" dirty="0" smtClean="0">
                <a:latin typeface="Arial"/>
                <a:cs typeface="Arial"/>
              </a:rPr>
              <a:t>o</a:t>
            </a:r>
            <a:r>
              <a:rPr sz="1100" spc="-41" dirty="0" smtClean="0">
                <a:latin typeface="Arial"/>
                <a:cs typeface="Arial"/>
              </a:rPr>
              <a:t>r</a:t>
            </a:r>
            <a:r>
              <a:rPr sz="1100" spc="-59" dirty="0" smtClean="0">
                <a:latin typeface="Arial"/>
                <a:cs typeface="Arial"/>
              </a:rPr>
              <a:t>ient</a:t>
            </a:r>
            <a:r>
              <a:rPr sz="1100" spc="-85" dirty="0" smtClean="0">
                <a:latin typeface="Arial"/>
                <a:cs typeface="Arial"/>
              </a:rPr>
              <a:t>a</a:t>
            </a:r>
            <a:r>
              <a:rPr sz="1100" spc="-53" dirty="0" smtClean="0">
                <a:latin typeface="Arial"/>
                <a:cs typeface="Arial"/>
              </a:rPr>
              <a:t>ci</a:t>
            </a:r>
            <a:r>
              <a:rPr sz="1100" spc="-85" dirty="0" smtClean="0">
                <a:latin typeface="Arial"/>
                <a:cs typeface="Arial"/>
              </a:rPr>
              <a:t>ó</a:t>
            </a:r>
            <a:r>
              <a:rPr sz="1100" spc="-82" dirty="0" smtClean="0">
                <a:latin typeface="Arial"/>
                <a:cs typeface="Arial"/>
              </a:rPr>
              <a:t>n</a:t>
            </a:r>
            <a:r>
              <a:rPr sz="1100" spc="-40" dirty="0" smtClean="0">
                <a:latin typeface="Arial"/>
                <a:cs typeface="Arial"/>
              </a:rPr>
              <a:t> </a:t>
            </a:r>
            <a:r>
              <a:rPr sz="1100" spc="21" dirty="0" smtClean="0">
                <a:latin typeface="Arial"/>
                <a:cs typeface="Arial"/>
              </a:rPr>
              <a:t> </a:t>
            </a:r>
            <a:r>
              <a:rPr sz="1100" spc="-79" dirty="0" smtClean="0">
                <a:latin typeface="Arial"/>
                <a:cs typeface="Arial"/>
              </a:rPr>
              <a:t>sob</a:t>
            </a:r>
            <a:r>
              <a:rPr sz="1100" spc="-56" dirty="0" smtClean="0">
                <a:latin typeface="Arial"/>
                <a:cs typeface="Arial"/>
              </a:rPr>
              <a:t>r</a:t>
            </a:r>
            <a:r>
              <a:rPr sz="1100" spc="-82" dirty="0" smtClean="0">
                <a:latin typeface="Arial"/>
                <a:cs typeface="Arial"/>
              </a:rPr>
              <a:t>e</a:t>
            </a:r>
            <a:r>
              <a:rPr sz="1100" spc="-65" dirty="0" smtClean="0">
                <a:latin typeface="Arial"/>
                <a:cs typeface="Arial"/>
              </a:rPr>
              <a:t> </a:t>
            </a:r>
            <a:r>
              <a:rPr sz="1100" spc="-62" dirty="0" smtClean="0">
                <a:latin typeface="Arial"/>
                <a:cs typeface="Arial"/>
              </a:rPr>
              <a:t>los</a:t>
            </a:r>
            <a:r>
              <a:rPr sz="1100" spc="-25" dirty="0" smtClean="0">
                <a:latin typeface="Arial"/>
                <a:cs typeface="Arial"/>
              </a:rPr>
              <a:t> </a:t>
            </a:r>
            <a:r>
              <a:rPr sz="1100" spc="-82" dirty="0" smtClean="0">
                <a:latin typeface="Arial"/>
                <a:cs typeface="Arial"/>
              </a:rPr>
              <a:t>de</a:t>
            </a:r>
            <a:r>
              <a:rPr sz="1100" spc="-56" dirty="0" smtClean="0">
                <a:latin typeface="Arial"/>
                <a:cs typeface="Arial"/>
              </a:rPr>
              <a:t>r</a:t>
            </a:r>
            <a:r>
              <a:rPr sz="1100" spc="-82" dirty="0" smtClean="0">
                <a:latin typeface="Arial"/>
                <a:cs typeface="Arial"/>
              </a:rPr>
              <a:t>e</a:t>
            </a:r>
            <a:r>
              <a:rPr sz="1100" spc="-69" dirty="0" smtClean="0">
                <a:latin typeface="Arial"/>
                <a:cs typeface="Arial"/>
              </a:rPr>
              <a:t>c</a:t>
            </a:r>
            <a:r>
              <a:rPr sz="1100" spc="-79" dirty="0" smtClean="0">
                <a:latin typeface="Arial"/>
                <a:cs typeface="Arial"/>
              </a:rPr>
              <a:t>hos</a:t>
            </a:r>
            <a:r>
              <a:rPr sz="1100" spc="-59" dirty="0" smtClean="0">
                <a:latin typeface="Arial"/>
                <a:cs typeface="Arial"/>
              </a:rPr>
              <a:t> </a:t>
            </a:r>
            <a:r>
              <a:rPr sz="1100" dirty="0" smtClean="0">
                <a:latin typeface="Arial"/>
                <a:cs typeface="Arial"/>
              </a:rPr>
              <a:t>y</a:t>
            </a:r>
            <a:r>
              <a:rPr sz="1100" spc="-94" dirty="0" smtClean="0">
                <a:latin typeface="Arial"/>
                <a:cs typeface="Arial"/>
              </a:rPr>
              <a:t> </a:t>
            </a:r>
            <a:r>
              <a:rPr sz="1100" spc="-57" dirty="0" smtClean="0">
                <a:latin typeface="Arial"/>
                <a:cs typeface="Arial"/>
              </a:rPr>
              <a:t>oblig</a:t>
            </a:r>
            <a:r>
              <a:rPr sz="1100" spc="-80" dirty="0" smtClean="0">
                <a:latin typeface="Arial"/>
                <a:cs typeface="Arial"/>
              </a:rPr>
              <a:t>a</a:t>
            </a:r>
            <a:r>
              <a:rPr sz="1100" spc="-49" dirty="0" smtClean="0">
                <a:latin typeface="Arial"/>
                <a:cs typeface="Arial"/>
              </a:rPr>
              <a:t>ci</a:t>
            </a:r>
            <a:r>
              <a:rPr sz="1100" spc="-80" dirty="0" smtClean="0">
                <a:latin typeface="Arial"/>
                <a:cs typeface="Arial"/>
              </a:rPr>
              <a:t>o</a:t>
            </a:r>
            <a:r>
              <a:rPr sz="1100" spc="-73" dirty="0" smtClean="0">
                <a:latin typeface="Arial"/>
                <a:cs typeface="Arial"/>
              </a:rPr>
              <a:t>nes</a:t>
            </a:r>
            <a:r>
              <a:rPr sz="1100" spc="50" dirty="0" smtClean="0">
                <a:latin typeface="Arial"/>
                <a:cs typeface="Arial"/>
              </a:rPr>
              <a:t> </a:t>
            </a:r>
            <a:r>
              <a:rPr sz="1100" spc="-75" dirty="0" smtClean="0">
                <a:latin typeface="Arial"/>
                <a:cs typeface="Arial"/>
              </a:rPr>
              <a:t>en</a:t>
            </a:r>
            <a:r>
              <a:rPr sz="1100" spc="-38" dirty="0" smtClean="0">
                <a:latin typeface="Arial"/>
                <a:cs typeface="Arial"/>
              </a:rPr>
              <a:t> </a:t>
            </a:r>
            <a:r>
              <a:rPr sz="1100" spc="-75" dirty="0" smtClean="0">
                <a:latin typeface="Arial"/>
                <a:cs typeface="Arial"/>
              </a:rPr>
              <a:t>mate</a:t>
            </a:r>
            <a:r>
              <a:rPr sz="1100" spc="-38" dirty="0" smtClean="0">
                <a:latin typeface="Arial"/>
                <a:cs typeface="Arial"/>
              </a:rPr>
              <a:t>r</a:t>
            </a:r>
            <a:r>
              <a:rPr sz="1100" spc="-53" dirty="0" smtClean="0">
                <a:latin typeface="Arial"/>
                <a:cs typeface="Arial"/>
              </a:rPr>
              <a:t>ia</a:t>
            </a:r>
            <a:r>
              <a:rPr sz="1100" spc="71" dirty="0" smtClean="0">
                <a:latin typeface="Arial"/>
                <a:cs typeface="Arial"/>
              </a:rPr>
              <a:t> </a:t>
            </a:r>
            <a:r>
              <a:rPr sz="1100" spc="-75" dirty="0" smtClean="0">
                <a:latin typeface="Arial"/>
                <a:cs typeface="Arial"/>
              </a:rPr>
              <a:t>de</a:t>
            </a:r>
            <a:r>
              <a:rPr sz="1100" spc="-49" dirty="0" smtClean="0">
                <a:latin typeface="Arial"/>
                <a:cs typeface="Arial"/>
              </a:rPr>
              <a:t> </a:t>
            </a:r>
            <a:r>
              <a:rPr sz="1100" spc="-23" dirty="0" smtClean="0">
                <a:latin typeface="Arial"/>
                <a:cs typeface="Arial"/>
              </a:rPr>
              <a:t>p</a:t>
            </a:r>
            <a:r>
              <a:rPr sz="1100" spc="-22" dirty="0" smtClean="0">
                <a:latin typeface="Arial"/>
                <a:cs typeface="Arial"/>
              </a:rPr>
              <a:t>r</a:t>
            </a:r>
            <a:r>
              <a:rPr sz="1100" spc="-37" dirty="0" smtClean="0">
                <a:latin typeface="Arial"/>
                <a:cs typeface="Arial"/>
              </a:rPr>
              <a:t>oductivid</a:t>
            </a:r>
            <a:r>
              <a:rPr sz="1100" spc="-51" dirty="0" smtClean="0">
                <a:latin typeface="Arial"/>
                <a:cs typeface="Arial"/>
              </a:rPr>
              <a:t>a</a:t>
            </a:r>
            <a:r>
              <a:rPr sz="1100" spc="-34" dirty="0" smtClean="0">
                <a:latin typeface="Arial"/>
                <a:cs typeface="Arial"/>
              </a:rPr>
              <a:t>d.</a:t>
            </a:r>
            <a:endParaRPr sz="1100" dirty="0">
              <a:latin typeface="Arial"/>
              <a:cs typeface="Arial"/>
            </a:endParaRPr>
          </a:p>
        </p:txBody>
      </p:sp>
      <p:sp>
        <p:nvSpPr>
          <p:cNvPr id="41" name="object 41"/>
          <p:cNvSpPr txBox="1"/>
          <p:nvPr/>
        </p:nvSpPr>
        <p:spPr>
          <a:xfrm>
            <a:off x="272094" y="2348980"/>
            <a:ext cx="2584802" cy="1503741"/>
          </a:xfrm>
          <a:prstGeom prst="rect">
            <a:avLst/>
          </a:prstGeom>
        </p:spPr>
        <p:txBody>
          <a:bodyPr vert="horz" wrap="square" lIns="0" tIns="0" rIns="0" bIns="0" rtlCol="0">
            <a:noAutofit/>
          </a:bodyPr>
          <a:lstStyle/>
          <a:p>
            <a:pPr marR="160" algn="just">
              <a:lnSpc>
                <a:spcPts val="855"/>
              </a:lnSpc>
            </a:pPr>
            <a:r>
              <a:rPr sz="1100" dirty="0" smtClean="0">
                <a:latin typeface="Arial"/>
                <a:cs typeface="Arial"/>
              </a:rPr>
              <a:t>El</a:t>
            </a:r>
            <a:r>
              <a:rPr sz="1100" spc="269" dirty="0" smtClean="0">
                <a:latin typeface="Arial"/>
                <a:cs typeface="Arial"/>
              </a:rPr>
              <a:t> </a:t>
            </a:r>
            <a:r>
              <a:rPr sz="1100" spc="-38" dirty="0" smtClean="0">
                <a:latin typeface="Arial"/>
                <a:cs typeface="Arial"/>
              </a:rPr>
              <a:t>t</a:t>
            </a:r>
            <a:r>
              <a:rPr sz="1100" spc="-41" dirty="0" smtClean="0">
                <a:latin typeface="Arial"/>
                <a:cs typeface="Arial"/>
              </a:rPr>
              <a:t>r</a:t>
            </a:r>
            <a:r>
              <a:rPr sz="1100" spc="-67" dirty="0" smtClean="0">
                <a:latin typeface="Arial"/>
                <a:cs typeface="Arial"/>
              </a:rPr>
              <a:t>abajo</a:t>
            </a:r>
            <a:r>
              <a:rPr sz="1100" spc="-38" dirty="0" smtClean="0">
                <a:latin typeface="Arial"/>
                <a:cs typeface="Arial"/>
              </a:rPr>
              <a:t> </a:t>
            </a:r>
            <a:r>
              <a:rPr sz="1100" spc="43" dirty="0" smtClean="0">
                <a:latin typeface="Arial"/>
                <a:cs typeface="Arial"/>
              </a:rPr>
              <a:t> </a:t>
            </a:r>
            <a:r>
              <a:rPr sz="1100" spc="-61" dirty="0" smtClean="0">
                <a:latin typeface="Arial"/>
                <a:cs typeface="Arial"/>
              </a:rPr>
              <a:t>específico</a:t>
            </a:r>
            <a:r>
              <a:rPr sz="1100" spc="118" dirty="0" smtClean="0">
                <a:latin typeface="Arial"/>
                <a:cs typeface="Arial"/>
              </a:rPr>
              <a:t> </a:t>
            </a:r>
            <a:r>
              <a:rPr sz="1100" dirty="0" smtClean="0">
                <a:latin typeface="Arial"/>
                <a:cs typeface="Arial"/>
              </a:rPr>
              <a:t>del</a:t>
            </a:r>
            <a:r>
              <a:rPr sz="1100" spc="73" dirty="0" smtClean="0">
                <a:latin typeface="Arial"/>
                <a:cs typeface="Arial"/>
              </a:rPr>
              <a:t> </a:t>
            </a:r>
            <a:r>
              <a:rPr sz="1100" spc="-62" dirty="0" smtClean="0">
                <a:latin typeface="Arial"/>
                <a:cs typeface="Arial"/>
              </a:rPr>
              <a:t>c</a:t>
            </a:r>
            <a:r>
              <a:rPr sz="1100" spc="-74" dirty="0" smtClean="0">
                <a:latin typeface="Arial"/>
                <a:cs typeface="Arial"/>
              </a:rPr>
              <a:t>o</a:t>
            </a:r>
            <a:r>
              <a:rPr sz="1100" spc="-53" dirty="0" smtClean="0">
                <a:latin typeface="Arial"/>
                <a:cs typeface="Arial"/>
              </a:rPr>
              <a:t>nsultor</a:t>
            </a:r>
            <a:r>
              <a:rPr sz="1100" spc="-34" dirty="0" smtClean="0">
                <a:latin typeface="Arial"/>
                <a:cs typeface="Arial"/>
              </a:rPr>
              <a:t> </a:t>
            </a:r>
            <a:r>
              <a:rPr sz="1100" spc="91" dirty="0" smtClean="0">
                <a:latin typeface="Arial"/>
                <a:cs typeface="Arial"/>
              </a:rPr>
              <a:t> </a:t>
            </a:r>
            <a:r>
              <a:rPr sz="1100" spc="-62" dirty="0" smtClean="0">
                <a:latin typeface="Arial"/>
                <a:cs typeface="Arial"/>
              </a:rPr>
              <a:t>c</a:t>
            </a:r>
            <a:r>
              <a:rPr sz="1100" spc="-74" dirty="0" smtClean="0">
                <a:latin typeface="Arial"/>
                <a:cs typeface="Arial"/>
              </a:rPr>
              <a:t>o</a:t>
            </a:r>
            <a:r>
              <a:rPr sz="1100" spc="-54" dirty="0" smtClean="0">
                <a:latin typeface="Arial"/>
                <a:cs typeface="Arial"/>
              </a:rPr>
              <a:t>nsiste</a:t>
            </a:r>
            <a:r>
              <a:rPr sz="1100" spc="135" dirty="0" smtClean="0">
                <a:latin typeface="Arial"/>
                <a:cs typeface="Arial"/>
              </a:rPr>
              <a:t> </a:t>
            </a:r>
            <a:r>
              <a:rPr sz="1100" dirty="0" smtClean="0">
                <a:latin typeface="Arial"/>
                <a:cs typeface="Arial"/>
              </a:rPr>
              <a:t>en</a:t>
            </a:r>
            <a:endParaRPr sz="1100" dirty="0">
              <a:latin typeface="Arial"/>
              <a:cs typeface="Arial"/>
            </a:endParaRPr>
          </a:p>
          <a:p>
            <a:pPr algn="just">
              <a:lnSpc>
                <a:spcPct val="92900"/>
              </a:lnSpc>
              <a:spcBef>
                <a:spcPts val="26"/>
              </a:spcBef>
            </a:pPr>
            <a:r>
              <a:rPr sz="1100" spc="-79" dirty="0" smtClean="0">
                <a:latin typeface="Arial"/>
                <a:cs typeface="Arial"/>
              </a:rPr>
              <a:t>a</a:t>
            </a:r>
            <a:r>
              <a:rPr sz="1100" spc="14" dirty="0" smtClean="0">
                <a:latin typeface="Arial"/>
                <a:cs typeface="Arial"/>
              </a:rPr>
              <a:t>p</a:t>
            </a:r>
            <a:r>
              <a:rPr sz="1100" spc="96" dirty="0" smtClean="0">
                <a:latin typeface="Arial"/>
                <a:cs typeface="Arial"/>
              </a:rPr>
              <a:t>l</a:t>
            </a:r>
            <a:r>
              <a:rPr sz="1100" spc="108" dirty="0" smtClean="0">
                <a:latin typeface="Arial"/>
                <a:cs typeface="Arial"/>
              </a:rPr>
              <a:t>i</a:t>
            </a:r>
            <a:r>
              <a:rPr sz="1100" spc="-19" dirty="0" smtClean="0">
                <a:latin typeface="Arial"/>
                <a:cs typeface="Arial"/>
              </a:rPr>
              <a:t>c</a:t>
            </a:r>
            <a:r>
              <a:rPr sz="1100" spc="-79" dirty="0" smtClean="0">
                <a:latin typeface="Arial"/>
                <a:cs typeface="Arial"/>
              </a:rPr>
              <a:t>a</a:t>
            </a:r>
            <a:r>
              <a:rPr sz="1100" spc="6" dirty="0" smtClean="0">
                <a:latin typeface="Arial"/>
                <a:cs typeface="Arial"/>
              </a:rPr>
              <a:t>r</a:t>
            </a:r>
            <a:r>
              <a:rPr sz="1100" dirty="0" smtClean="0">
                <a:latin typeface="Arial"/>
                <a:cs typeface="Arial"/>
              </a:rPr>
              <a:t> </a:t>
            </a:r>
            <a:r>
              <a:rPr sz="1100" spc="-29" dirty="0" smtClean="0">
                <a:latin typeface="Arial"/>
                <a:cs typeface="Arial"/>
              </a:rPr>
              <a:t>e</a:t>
            </a:r>
            <a:r>
              <a:rPr sz="1100" spc="-82" dirty="0" smtClean="0">
                <a:latin typeface="Arial"/>
                <a:cs typeface="Arial"/>
              </a:rPr>
              <a:t>n</a:t>
            </a:r>
            <a:r>
              <a:rPr sz="1100" spc="3" dirty="0" smtClean="0">
                <a:latin typeface="Arial"/>
                <a:cs typeface="Arial"/>
              </a:rPr>
              <a:t> </a:t>
            </a:r>
            <a:r>
              <a:rPr sz="1100" spc="96" dirty="0" smtClean="0">
                <a:latin typeface="Arial"/>
                <a:cs typeface="Arial"/>
              </a:rPr>
              <a:t>l</a:t>
            </a:r>
            <a:r>
              <a:rPr sz="1100" spc="-79" dirty="0" smtClean="0">
                <a:latin typeface="Arial"/>
                <a:cs typeface="Arial"/>
              </a:rPr>
              <a:t>a</a:t>
            </a:r>
            <a:r>
              <a:rPr sz="1100" spc="-152" dirty="0" smtClean="0">
                <a:latin typeface="Arial"/>
                <a:cs typeface="Arial"/>
              </a:rPr>
              <a:t>s</a:t>
            </a:r>
            <a:r>
              <a:rPr sz="1100" dirty="0" smtClean="0">
                <a:latin typeface="Arial"/>
                <a:cs typeface="Arial"/>
              </a:rPr>
              <a:t> </a:t>
            </a:r>
            <a:r>
              <a:rPr sz="1100" spc="-42" dirty="0" smtClean="0">
                <a:latin typeface="Arial"/>
                <a:cs typeface="Arial"/>
              </a:rPr>
              <a:t>e</a:t>
            </a:r>
            <a:r>
              <a:rPr sz="1100" spc="-89" dirty="0" smtClean="0">
                <a:latin typeface="Arial"/>
                <a:cs typeface="Arial"/>
              </a:rPr>
              <a:t>m</a:t>
            </a:r>
            <a:r>
              <a:rPr sz="1100" spc="-42" dirty="0" smtClean="0">
                <a:latin typeface="Arial"/>
                <a:cs typeface="Arial"/>
              </a:rPr>
              <a:t>p</a:t>
            </a:r>
            <a:r>
              <a:rPr sz="1100" spc="-11" dirty="0" smtClean="0">
                <a:latin typeface="Arial"/>
                <a:cs typeface="Arial"/>
              </a:rPr>
              <a:t>r</a:t>
            </a:r>
            <a:r>
              <a:rPr sz="1100" spc="-42" dirty="0" smtClean="0">
                <a:latin typeface="Arial"/>
                <a:cs typeface="Arial"/>
              </a:rPr>
              <a:t>e</a:t>
            </a:r>
            <a:r>
              <a:rPr sz="1100" spc="-32" dirty="0" smtClean="0">
                <a:latin typeface="Arial"/>
                <a:cs typeface="Arial"/>
              </a:rPr>
              <a:t>s</a:t>
            </a:r>
            <a:r>
              <a:rPr sz="1100" spc="-42" dirty="0" smtClean="0">
                <a:latin typeface="Arial"/>
                <a:cs typeface="Arial"/>
              </a:rPr>
              <a:t>a</a:t>
            </a:r>
            <a:r>
              <a:rPr sz="1100" spc="-83" dirty="0" smtClean="0">
                <a:latin typeface="Arial"/>
                <a:cs typeface="Arial"/>
              </a:rPr>
              <a:t>s</a:t>
            </a:r>
            <a:r>
              <a:rPr sz="1100" spc="4" dirty="0" smtClean="0">
                <a:latin typeface="Arial"/>
                <a:cs typeface="Arial"/>
              </a:rPr>
              <a:t> </a:t>
            </a:r>
            <a:r>
              <a:rPr sz="1100" spc="96" dirty="0" smtClean="0">
                <a:latin typeface="Arial"/>
                <a:cs typeface="Arial"/>
              </a:rPr>
              <a:t>l</a:t>
            </a:r>
            <a:r>
              <a:rPr sz="1100" spc="-140" dirty="0" smtClean="0">
                <a:latin typeface="Arial"/>
                <a:cs typeface="Arial"/>
              </a:rPr>
              <a:t>a</a:t>
            </a:r>
            <a:r>
              <a:rPr sz="1100" dirty="0" smtClean="0">
                <a:latin typeface="Arial"/>
                <a:cs typeface="Arial"/>
              </a:rPr>
              <a:t> </a:t>
            </a:r>
            <a:r>
              <a:rPr sz="1100" spc="25" dirty="0" smtClean="0">
                <a:latin typeface="Arial"/>
                <a:cs typeface="Arial"/>
              </a:rPr>
              <a:t>m</a:t>
            </a:r>
            <a:r>
              <a:rPr sz="1100" spc="-79" dirty="0" smtClean="0">
                <a:latin typeface="Arial"/>
                <a:cs typeface="Arial"/>
              </a:rPr>
              <a:t>e</a:t>
            </a:r>
            <a:r>
              <a:rPr sz="1100" spc="102" dirty="0" smtClean="0">
                <a:latin typeface="Arial"/>
                <a:cs typeface="Arial"/>
              </a:rPr>
              <a:t>t</a:t>
            </a:r>
            <a:r>
              <a:rPr sz="1100" spc="-3" dirty="0" smtClean="0">
                <a:latin typeface="Arial"/>
                <a:cs typeface="Arial"/>
              </a:rPr>
              <a:t>o</a:t>
            </a:r>
            <a:r>
              <a:rPr sz="1100" spc="20" dirty="0" smtClean="0">
                <a:latin typeface="Arial"/>
                <a:cs typeface="Arial"/>
              </a:rPr>
              <a:t>d</a:t>
            </a:r>
            <a:r>
              <a:rPr sz="1100" spc="-3" dirty="0" smtClean="0">
                <a:latin typeface="Arial"/>
                <a:cs typeface="Arial"/>
              </a:rPr>
              <a:t>o</a:t>
            </a:r>
            <a:r>
              <a:rPr sz="1100" spc="96" dirty="0" smtClean="0">
                <a:latin typeface="Arial"/>
                <a:cs typeface="Arial"/>
              </a:rPr>
              <a:t>l</a:t>
            </a:r>
            <a:r>
              <a:rPr sz="1100" spc="-3" dirty="0" smtClean="0">
                <a:latin typeface="Arial"/>
                <a:cs typeface="Arial"/>
              </a:rPr>
              <a:t>o</a:t>
            </a:r>
            <a:r>
              <a:rPr sz="1100" spc="-14" dirty="0" smtClean="0">
                <a:latin typeface="Arial"/>
                <a:cs typeface="Arial"/>
              </a:rPr>
              <a:t>g</a:t>
            </a:r>
            <a:r>
              <a:rPr sz="1100" spc="49" dirty="0" smtClean="0">
                <a:latin typeface="Arial"/>
                <a:cs typeface="Arial"/>
              </a:rPr>
              <a:t>í</a:t>
            </a:r>
            <a:r>
              <a:rPr sz="1100" spc="-140" dirty="0" smtClean="0">
                <a:latin typeface="Arial"/>
                <a:cs typeface="Arial"/>
              </a:rPr>
              <a:t>a</a:t>
            </a:r>
            <a:r>
              <a:rPr sz="1100" spc="-69" dirty="0" smtClean="0">
                <a:latin typeface="Arial"/>
                <a:cs typeface="Arial"/>
              </a:rPr>
              <a:t> SIG</a:t>
            </a:r>
            <a:r>
              <a:rPr sz="1100" spc="8" dirty="0" smtClean="0">
                <a:latin typeface="Arial"/>
                <a:cs typeface="Arial"/>
              </a:rPr>
              <a:t>P</a:t>
            </a:r>
            <a:r>
              <a:rPr sz="1100" spc="-17" dirty="0" smtClean="0">
                <a:latin typeface="Arial"/>
                <a:cs typeface="Arial"/>
              </a:rPr>
              <a:t>R</a:t>
            </a:r>
            <a:r>
              <a:rPr sz="1100" dirty="0" smtClean="0">
                <a:latin typeface="Arial"/>
                <a:cs typeface="Arial"/>
              </a:rPr>
              <a:t>OL,</a:t>
            </a:r>
            <a:r>
              <a:rPr sz="1100" spc="215" dirty="0" smtClean="0">
                <a:latin typeface="Arial"/>
                <a:cs typeface="Arial"/>
              </a:rPr>
              <a:t> </a:t>
            </a:r>
            <a:r>
              <a:rPr sz="1100" dirty="0" smtClean="0">
                <a:latin typeface="Arial"/>
                <a:cs typeface="Arial"/>
              </a:rPr>
              <a:t>la</a:t>
            </a:r>
            <a:r>
              <a:rPr sz="1100" spc="144" dirty="0" smtClean="0">
                <a:latin typeface="Arial"/>
                <a:cs typeface="Arial"/>
              </a:rPr>
              <a:t> </a:t>
            </a:r>
            <a:r>
              <a:rPr sz="1100" dirty="0" smtClean="0">
                <a:latin typeface="Arial"/>
                <a:cs typeface="Arial"/>
              </a:rPr>
              <a:t>cual </a:t>
            </a:r>
            <a:r>
              <a:rPr sz="1100" spc="-89" dirty="0" smtClean="0">
                <a:latin typeface="Arial"/>
                <a:cs typeface="Arial"/>
              </a:rPr>
              <a:t>está</a:t>
            </a:r>
            <a:r>
              <a:rPr sz="1100" spc="-52" dirty="0" smtClean="0">
                <a:latin typeface="Arial"/>
                <a:cs typeface="Arial"/>
              </a:rPr>
              <a:t> </a:t>
            </a:r>
            <a:r>
              <a:rPr sz="1100" spc="-28" dirty="0" smtClean="0">
                <a:latin typeface="Arial"/>
                <a:cs typeface="Arial"/>
              </a:rPr>
              <a:t> </a:t>
            </a:r>
            <a:r>
              <a:rPr sz="1100" spc="-87" dirty="0" smtClean="0">
                <a:latin typeface="Arial"/>
                <a:cs typeface="Arial"/>
              </a:rPr>
              <a:t>sustent</a:t>
            </a:r>
            <a:r>
              <a:rPr sz="1100" spc="-109" dirty="0" smtClean="0">
                <a:latin typeface="Arial"/>
                <a:cs typeface="Arial"/>
              </a:rPr>
              <a:t>a</a:t>
            </a:r>
            <a:r>
              <a:rPr sz="1100" spc="-105" dirty="0" smtClean="0">
                <a:latin typeface="Arial"/>
                <a:cs typeface="Arial"/>
              </a:rPr>
              <a:t>da</a:t>
            </a:r>
            <a:r>
              <a:rPr sz="1100" spc="-52" dirty="0" smtClean="0">
                <a:latin typeface="Arial"/>
                <a:cs typeface="Arial"/>
              </a:rPr>
              <a:t> </a:t>
            </a:r>
            <a:r>
              <a:rPr sz="1100" spc="164" dirty="0" smtClean="0">
                <a:latin typeface="Arial"/>
                <a:cs typeface="Arial"/>
              </a:rPr>
              <a:t> </a:t>
            </a:r>
            <a:r>
              <a:rPr sz="1100" dirty="0" smtClean="0">
                <a:latin typeface="Arial"/>
                <a:cs typeface="Arial"/>
              </a:rPr>
              <a:t>en</a:t>
            </a:r>
            <a:r>
              <a:rPr sz="1100" spc="87" dirty="0" smtClean="0">
                <a:latin typeface="Arial"/>
                <a:cs typeface="Arial"/>
              </a:rPr>
              <a:t> </a:t>
            </a:r>
            <a:r>
              <a:rPr sz="1100" spc="-98" dirty="0" smtClean="0">
                <a:latin typeface="Arial"/>
                <a:cs typeface="Arial"/>
              </a:rPr>
              <a:t>seis</a:t>
            </a:r>
            <a:r>
              <a:rPr sz="1100" spc="-61" dirty="0" smtClean="0">
                <a:latin typeface="Arial"/>
                <a:cs typeface="Arial"/>
              </a:rPr>
              <a:t> </a:t>
            </a:r>
            <a:r>
              <a:rPr sz="1100" spc="-75" dirty="0" smtClean="0">
                <a:latin typeface="Arial"/>
                <a:cs typeface="Arial"/>
              </a:rPr>
              <a:t>p</a:t>
            </a:r>
            <a:r>
              <a:rPr sz="1100" spc="-38" dirty="0" smtClean="0">
                <a:latin typeface="Arial"/>
                <a:cs typeface="Arial"/>
              </a:rPr>
              <a:t>r</a:t>
            </a:r>
            <a:r>
              <a:rPr sz="1100" spc="-56" dirty="0" smtClean="0">
                <a:latin typeface="Arial"/>
                <a:cs typeface="Arial"/>
              </a:rPr>
              <a:t>incipios</a:t>
            </a:r>
            <a:r>
              <a:rPr sz="1100" spc="-38" dirty="0" smtClean="0">
                <a:latin typeface="Arial"/>
                <a:cs typeface="Arial"/>
              </a:rPr>
              <a:t> </a:t>
            </a:r>
            <a:r>
              <a:rPr sz="1100" spc="146" dirty="0" smtClean="0">
                <a:latin typeface="Arial"/>
                <a:cs typeface="Arial"/>
              </a:rPr>
              <a:t> </a:t>
            </a:r>
            <a:r>
              <a:rPr sz="1100" spc="-62" dirty="0" smtClean="0">
                <a:latin typeface="Arial"/>
                <a:cs typeface="Arial"/>
              </a:rPr>
              <a:t>básicos:</a:t>
            </a:r>
            <a:r>
              <a:rPr sz="1100" spc="-80" dirty="0" smtClean="0">
                <a:latin typeface="Arial"/>
                <a:cs typeface="Arial"/>
              </a:rPr>
              <a:t> </a:t>
            </a:r>
            <a:r>
              <a:rPr sz="1100" spc="-67" dirty="0" smtClean="0">
                <a:latin typeface="Arial"/>
                <a:cs typeface="Arial"/>
              </a:rPr>
              <a:t>diseño</a:t>
            </a:r>
            <a:r>
              <a:rPr sz="1100" spc="136" dirty="0" smtClean="0">
                <a:latin typeface="Arial"/>
                <a:cs typeface="Arial"/>
              </a:rPr>
              <a:t> </a:t>
            </a:r>
            <a:r>
              <a:rPr sz="1100" dirty="0" smtClean="0">
                <a:latin typeface="Arial"/>
                <a:cs typeface="Arial"/>
              </a:rPr>
              <a:t>de</a:t>
            </a:r>
            <a:r>
              <a:rPr sz="1100" spc="-70" dirty="0" smtClean="0">
                <a:latin typeface="Arial"/>
                <a:cs typeface="Arial"/>
              </a:rPr>
              <a:t> </a:t>
            </a:r>
            <a:r>
              <a:rPr sz="1100" spc="-79" dirty="0" smtClean="0">
                <a:latin typeface="Arial"/>
                <a:cs typeface="Arial"/>
              </a:rPr>
              <a:t>mejo</a:t>
            </a:r>
            <a:r>
              <a:rPr sz="1100" spc="-45" dirty="0" smtClean="0">
                <a:latin typeface="Arial"/>
                <a:cs typeface="Arial"/>
              </a:rPr>
              <a:t>r</a:t>
            </a:r>
            <a:r>
              <a:rPr sz="1100" spc="-77" dirty="0" smtClean="0">
                <a:latin typeface="Arial"/>
                <a:cs typeface="Arial"/>
              </a:rPr>
              <a:t>as</a:t>
            </a:r>
            <a:r>
              <a:rPr sz="1100" spc="130" dirty="0" smtClean="0">
                <a:latin typeface="Arial"/>
                <a:cs typeface="Arial"/>
              </a:rPr>
              <a:t> </a:t>
            </a:r>
            <a:r>
              <a:rPr sz="1100" spc="-145" dirty="0" smtClean="0">
                <a:latin typeface="Arial"/>
                <a:cs typeface="Arial"/>
              </a:rPr>
              <a:t>a</a:t>
            </a:r>
            <a:r>
              <a:rPr sz="1100" spc="-61" dirty="0" smtClean="0">
                <a:latin typeface="Arial"/>
                <a:cs typeface="Arial"/>
              </a:rPr>
              <a:t>dapt</a:t>
            </a:r>
            <a:r>
              <a:rPr sz="1100" spc="-74" dirty="0" smtClean="0">
                <a:latin typeface="Arial"/>
                <a:cs typeface="Arial"/>
              </a:rPr>
              <a:t>a</a:t>
            </a:r>
            <a:r>
              <a:rPr sz="1100" spc="-112" dirty="0" smtClean="0">
                <a:latin typeface="Arial"/>
                <a:cs typeface="Arial"/>
              </a:rPr>
              <a:t>das</a:t>
            </a:r>
            <a:r>
              <a:rPr sz="1100" spc="-58" dirty="0" smtClean="0">
                <a:latin typeface="Arial"/>
                <a:cs typeface="Arial"/>
              </a:rPr>
              <a:t> </a:t>
            </a:r>
            <a:r>
              <a:rPr sz="1100" spc="-105" dirty="0" smtClean="0">
                <a:latin typeface="Arial"/>
                <a:cs typeface="Arial"/>
              </a:rPr>
              <a:t>a</a:t>
            </a:r>
            <a:r>
              <a:rPr sz="1100" spc="29" dirty="0" smtClean="0">
                <a:latin typeface="Arial"/>
                <a:cs typeface="Arial"/>
              </a:rPr>
              <a:t> </a:t>
            </a:r>
            <a:r>
              <a:rPr sz="1100" spc="-73" dirty="0" smtClean="0">
                <a:latin typeface="Arial"/>
                <a:cs typeface="Arial"/>
              </a:rPr>
              <a:t>situ</a:t>
            </a:r>
            <a:r>
              <a:rPr sz="1100" spc="-109" dirty="0" smtClean="0">
                <a:latin typeface="Arial"/>
                <a:cs typeface="Arial"/>
              </a:rPr>
              <a:t>a</a:t>
            </a:r>
            <a:r>
              <a:rPr sz="1100" spc="-68" dirty="0" smtClean="0">
                <a:latin typeface="Arial"/>
                <a:cs typeface="Arial"/>
              </a:rPr>
              <a:t>ci</a:t>
            </a:r>
            <a:r>
              <a:rPr sz="1100" spc="-109" dirty="0" smtClean="0">
                <a:latin typeface="Arial"/>
                <a:cs typeface="Arial"/>
              </a:rPr>
              <a:t>o</a:t>
            </a:r>
            <a:r>
              <a:rPr sz="1100" spc="-102" dirty="0" smtClean="0">
                <a:latin typeface="Arial"/>
                <a:cs typeface="Arial"/>
              </a:rPr>
              <a:t>nes</a:t>
            </a:r>
            <a:r>
              <a:rPr sz="1100" spc="-52" dirty="0" smtClean="0">
                <a:latin typeface="Arial"/>
                <a:cs typeface="Arial"/>
              </a:rPr>
              <a:t> </a:t>
            </a:r>
            <a:r>
              <a:rPr sz="1100" spc="74" dirty="0" smtClean="0">
                <a:latin typeface="Arial"/>
                <a:cs typeface="Arial"/>
              </a:rPr>
              <a:t> </a:t>
            </a:r>
            <a:r>
              <a:rPr sz="1100" spc="-73" dirty="0" smtClean="0">
                <a:latin typeface="Arial"/>
                <a:cs typeface="Arial"/>
              </a:rPr>
              <a:t>lo</a:t>
            </a:r>
            <a:r>
              <a:rPr sz="1100" spc="-87" dirty="0" smtClean="0">
                <a:latin typeface="Arial"/>
                <a:cs typeface="Arial"/>
              </a:rPr>
              <a:t>c</a:t>
            </a:r>
            <a:r>
              <a:rPr sz="1100" spc="-80" dirty="0" smtClean="0">
                <a:latin typeface="Arial"/>
                <a:cs typeface="Arial"/>
              </a:rPr>
              <a:t>ales,</a:t>
            </a:r>
            <a:r>
              <a:rPr sz="1100" spc="89" dirty="0" smtClean="0">
                <a:latin typeface="Arial"/>
                <a:cs typeface="Arial"/>
              </a:rPr>
              <a:t> </a:t>
            </a:r>
            <a:r>
              <a:rPr sz="1100" spc="-90" dirty="0" smtClean="0">
                <a:latin typeface="Arial"/>
                <a:cs typeface="Arial"/>
              </a:rPr>
              <a:t>secto</a:t>
            </a:r>
            <a:r>
              <a:rPr sz="1100" spc="-55" dirty="0" smtClean="0">
                <a:latin typeface="Arial"/>
                <a:cs typeface="Arial"/>
              </a:rPr>
              <a:t>r</a:t>
            </a:r>
            <a:r>
              <a:rPr sz="1100" spc="-77" dirty="0" smtClean="0">
                <a:latin typeface="Arial"/>
                <a:cs typeface="Arial"/>
              </a:rPr>
              <a:t>iales</a:t>
            </a:r>
            <a:r>
              <a:rPr sz="1100" spc="-52" dirty="0" smtClean="0">
                <a:latin typeface="Arial"/>
                <a:cs typeface="Arial"/>
              </a:rPr>
              <a:t> </a:t>
            </a:r>
            <a:r>
              <a:rPr sz="1100" spc="-16" dirty="0" smtClean="0">
                <a:latin typeface="Arial"/>
                <a:cs typeface="Arial"/>
              </a:rPr>
              <a:t> </a:t>
            </a:r>
            <a:r>
              <a:rPr sz="1100" dirty="0" smtClean="0">
                <a:latin typeface="Arial"/>
                <a:cs typeface="Arial"/>
              </a:rPr>
              <a:t>o </a:t>
            </a:r>
            <a:r>
              <a:rPr sz="1100" spc="-1" dirty="0" smtClean="0">
                <a:latin typeface="Arial"/>
                <a:cs typeface="Arial"/>
              </a:rPr>
              <a:t>r</a:t>
            </a:r>
            <a:r>
              <a:rPr sz="1100" spc="-55" dirty="0" smtClean="0">
                <a:latin typeface="Arial"/>
                <a:cs typeface="Arial"/>
              </a:rPr>
              <a:t>egi</a:t>
            </a:r>
            <a:r>
              <a:rPr sz="1100" spc="-74" dirty="0" smtClean="0">
                <a:latin typeface="Arial"/>
                <a:cs typeface="Arial"/>
              </a:rPr>
              <a:t>o</a:t>
            </a:r>
            <a:r>
              <a:rPr sz="1100" spc="-75" dirty="0" smtClean="0">
                <a:latin typeface="Arial"/>
                <a:cs typeface="Arial"/>
              </a:rPr>
              <a:t>nales;</a:t>
            </a:r>
            <a:r>
              <a:rPr sz="1100" spc="-46" dirty="0" smtClean="0">
                <a:latin typeface="Arial"/>
                <a:cs typeface="Arial"/>
              </a:rPr>
              <a:t> </a:t>
            </a:r>
            <a:r>
              <a:rPr sz="1100" spc="-42" dirty="0" smtClean="0">
                <a:latin typeface="Arial"/>
                <a:cs typeface="Arial"/>
              </a:rPr>
              <a:t>enfati</a:t>
            </a:r>
            <a:r>
              <a:rPr sz="1100" spc="-45" dirty="0" smtClean="0">
                <a:latin typeface="Arial"/>
                <a:cs typeface="Arial"/>
              </a:rPr>
              <a:t>z</a:t>
            </a:r>
            <a:r>
              <a:rPr sz="1100" spc="-46" dirty="0" smtClean="0">
                <a:latin typeface="Arial"/>
                <a:cs typeface="Arial"/>
              </a:rPr>
              <a:t>ar</a:t>
            </a:r>
            <a:r>
              <a:rPr sz="1100" spc="230" dirty="0" smtClean="0">
                <a:latin typeface="Arial"/>
                <a:cs typeface="Arial"/>
              </a:rPr>
              <a:t> </a:t>
            </a:r>
            <a:r>
              <a:rPr sz="1100" dirty="0" smtClean="0">
                <a:latin typeface="Arial"/>
                <a:cs typeface="Arial"/>
              </a:rPr>
              <a:t>la</a:t>
            </a:r>
            <a:r>
              <a:rPr sz="1100" spc="98" dirty="0" smtClean="0">
                <a:latin typeface="Arial"/>
                <a:cs typeface="Arial"/>
              </a:rPr>
              <a:t> </a:t>
            </a:r>
            <a:r>
              <a:rPr sz="1100" spc="-43" dirty="0" smtClean="0">
                <a:latin typeface="Arial"/>
                <a:cs typeface="Arial"/>
              </a:rPr>
              <a:t>obtenci</a:t>
            </a:r>
            <a:r>
              <a:rPr sz="1100" spc="-56" dirty="0" smtClean="0">
                <a:latin typeface="Arial"/>
                <a:cs typeface="Arial"/>
              </a:rPr>
              <a:t>ó</a:t>
            </a:r>
            <a:r>
              <a:rPr sz="1100" spc="-52" dirty="0" smtClean="0">
                <a:latin typeface="Arial"/>
                <a:cs typeface="Arial"/>
              </a:rPr>
              <a:t>n</a:t>
            </a:r>
            <a:r>
              <a:rPr sz="1100" spc="227" dirty="0" smtClean="0">
                <a:latin typeface="Arial"/>
                <a:cs typeface="Arial"/>
              </a:rPr>
              <a:t> </a:t>
            </a:r>
            <a:r>
              <a:rPr sz="1100" dirty="0" smtClean="0">
                <a:latin typeface="Arial"/>
                <a:cs typeface="Arial"/>
              </a:rPr>
              <a:t>de</a:t>
            </a:r>
            <a:r>
              <a:rPr sz="1100" spc="29" dirty="0" smtClean="0">
                <a:latin typeface="Arial"/>
                <a:cs typeface="Arial"/>
              </a:rPr>
              <a:t> </a:t>
            </a:r>
            <a:r>
              <a:rPr sz="1100" spc="-56" dirty="0" smtClean="0">
                <a:latin typeface="Arial"/>
                <a:cs typeface="Arial"/>
              </a:rPr>
              <a:t>r</a:t>
            </a:r>
            <a:r>
              <a:rPr sz="1100" spc="-61" dirty="0" smtClean="0">
                <a:latin typeface="Arial"/>
                <a:cs typeface="Arial"/>
              </a:rPr>
              <a:t>esult</a:t>
            </a:r>
            <a:r>
              <a:rPr sz="1100" spc="-85" dirty="0" smtClean="0">
                <a:latin typeface="Arial"/>
                <a:cs typeface="Arial"/>
              </a:rPr>
              <a:t>a</a:t>
            </a:r>
            <a:r>
              <a:rPr sz="1100" spc="-79" dirty="0" smtClean="0">
                <a:latin typeface="Arial"/>
                <a:cs typeface="Arial"/>
              </a:rPr>
              <a:t>dos</a:t>
            </a:r>
            <a:r>
              <a:rPr sz="1100" spc="-40" dirty="0" smtClean="0">
                <a:latin typeface="Arial"/>
                <a:cs typeface="Arial"/>
              </a:rPr>
              <a:t> </a:t>
            </a:r>
            <a:r>
              <a:rPr sz="1100" spc="-37" dirty="0" smtClean="0">
                <a:latin typeface="Arial"/>
                <a:cs typeface="Arial"/>
              </a:rPr>
              <a:t> </a:t>
            </a:r>
            <a:r>
              <a:rPr sz="1100" spc="-73" dirty="0" smtClean="0">
                <a:latin typeface="Arial"/>
                <a:cs typeface="Arial"/>
              </a:rPr>
              <a:t>c</a:t>
            </a:r>
            <a:r>
              <a:rPr sz="1100" spc="-86" dirty="0" smtClean="0">
                <a:latin typeface="Arial"/>
                <a:cs typeface="Arial"/>
              </a:rPr>
              <a:t>o</a:t>
            </a:r>
            <a:r>
              <a:rPr sz="1100" spc="-44" dirty="0" smtClean="0">
                <a:latin typeface="Arial"/>
                <a:cs typeface="Arial"/>
              </a:rPr>
              <a:t>nc</a:t>
            </a:r>
            <a:r>
              <a:rPr sz="1100" spc="-36" dirty="0" smtClean="0">
                <a:latin typeface="Arial"/>
                <a:cs typeface="Arial"/>
              </a:rPr>
              <a:t>r</a:t>
            </a:r>
            <a:r>
              <a:rPr sz="1100" spc="-68" dirty="0" smtClean="0">
                <a:latin typeface="Arial"/>
                <a:cs typeface="Arial"/>
              </a:rPr>
              <a:t>etos;</a:t>
            </a:r>
            <a:r>
              <a:rPr sz="1100" spc="-44" dirty="0" smtClean="0">
                <a:latin typeface="Arial"/>
                <a:cs typeface="Arial"/>
              </a:rPr>
              <a:t> </a:t>
            </a:r>
            <a:r>
              <a:rPr sz="1100" spc="-61" dirty="0" smtClean="0">
                <a:latin typeface="Arial"/>
                <a:cs typeface="Arial"/>
              </a:rPr>
              <a:t>vincularse</a:t>
            </a:r>
            <a:r>
              <a:rPr sz="1100" spc="-38" dirty="0" smtClean="0">
                <a:latin typeface="Arial"/>
                <a:cs typeface="Arial"/>
              </a:rPr>
              <a:t> </a:t>
            </a:r>
            <a:r>
              <a:rPr sz="1100" spc="46" dirty="0" smtClean="0">
                <a:latin typeface="Arial"/>
                <a:cs typeface="Arial"/>
              </a:rPr>
              <a:t> </a:t>
            </a:r>
            <a:r>
              <a:rPr sz="1100" dirty="0" smtClean="0">
                <a:latin typeface="Arial"/>
                <a:cs typeface="Arial"/>
              </a:rPr>
              <a:t>c</a:t>
            </a:r>
            <a:r>
              <a:rPr sz="1100" spc="-4" dirty="0" smtClean="0">
                <a:latin typeface="Arial"/>
                <a:cs typeface="Arial"/>
              </a:rPr>
              <a:t>o</a:t>
            </a:r>
            <a:r>
              <a:rPr sz="1100" dirty="0" smtClean="0">
                <a:latin typeface="Arial"/>
                <a:cs typeface="Arial"/>
              </a:rPr>
              <a:t>n</a:t>
            </a:r>
            <a:r>
              <a:rPr sz="1100" spc="116" dirty="0" smtClean="0">
                <a:latin typeface="Arial"/>
                <a:cs typeface="Arial"/>
              </a:rPr>
              <a:t> </a:t>
            </a:r>
            <a:r>
              <a:rPr sz="1100" spc="-47" dirty="0" smtClean="0">
                <a:latin typeface="Arial"/>
                <a:cs typeface="Arial"/>
              </a:rPr>
              <a:t>ot</a:t>
            </a:r>
            <a:r>
              <a:rPr sz="1100" spc="-46" dirty="0" smtClean="0">
                <a:latin typeface="Arial"/>
                <a:cs typeface="Arial"/>
              </a:rPr>
              <a:t>r</a:t>
            </a:r>
            <a:r>
              <a:rPr sz="1100" spc="-60" dirty="0" smtClean="0">
                <a:latin typeface="Arial"/>
                <a:cs typeface="Arial"/>
              </a:rPr>
              <a:t>os</a:t>
            </a:r>
            <a:r>
              <a:rPr sz="1100" spc="-32" dirty="0" smtClean="0">
                <a:latin typeface="Arial"/>
                <a:cs typeface="Arial"/>
              </a:rPr>
              <a:t> </a:t>
            </a:r>
            <a:r>
              <a:rPr sz="1100" spc="62" dirty="0" smtClean="0">
                <a:latin typeface="Arial"/>
                <a:cs typeface="Arial"/>
              </a:rPr>
              <a:t> </a:t>
            </a:r>
            <a:r>
              <a:rPr sz="1100" spc="-46" dirty="0" smtClean="0">
                <a:latin typeface="Arial"/>
                <a:cs typeface="Arial"/>
              </a:rPr>
              <a:t>objeti</a:t>
            </a:r>
            <a:r>
              <a:rPr sz="1100" spc="-61" dirty="0" smtClean="0">
                <a:latin typeface="Arial"/>
                <a:cs typeface="Arial"/>
              </a:rPr>
              <a:t>v</a:t>
            </a:r>
            <a:r>
              <a:rPr sz="1100" spc="-60" dirty="0" smtClean="0">
                <a:latin typeface="Arial"/>
                <a:cs typeface="Arial"/>
              </a:rPr>
              <a:t>os</a:t>
            </a:r>
            <a:r>
              <a:rPr sz="1100" spc="-32" dirty="0" smtClean="0">
                <a:latin typeface="Arial"/>
                <a:cs typeface="Arial"/>
              </a:rPr>
              <a:t> </a:t>
            </a:r>
            <a:r>
              <a:rPr sz="1100" spc="61" dirty="0" smtClean="0">
                <a:latin typeface="Arial"/>
                <a:cs typeface="Arial"/>
              </a:rPr>
              <a:t> </a:t>
            </a:r>
            <a:r>
              <a:rPr sz="1100" dirty="0" smtClean="0">
                <a:latin typeface="Arial"/>
                <a:cs typeface="Arial"/>
              </a:rPr>
              <a:t>de</a:t>
            </a:r>
            <a:r>
              <a:rPr sz="1100" spc="125" dirty="0" smtClean="0">
                <a:latin typeface="Arial"/>
                <a:cs typeface="Arial"/>
              </a:rPr>
              <a:t> </a:t>
            </a:r>
            <a:r>
              <a:rPr sz="1100" dirty="0" smtClean="0">
                <a:latin typeface="Arial"/>
                <a:cs typeface="Arial"/>
              </a:rPr>
              <a:t>la</a:t>
            </a:r>
            <a:r>
              <a:rPr sz="1100" spc="195" dirty="0" smtClean="0">
                <a:latin typeface="Arial"/>
                <a:cs typeface="Arial"/>
              </a:rPr>
              <a:t> </a:t>
            </a:r>
            <a:r>
              <a:rPr sz="1100" spc="-61" dirty="0" smtClean="0">
                <a:latin typeface="Arial"/>
                <a:cs typeface="Arial"/>
              </a:rPr>
              <a:t>emp</a:t>
            </a:r>
            <a:r>
              <a:rPr sz="1100" spc="-39" dirty="0" smtClean="0">
                <a:latin typeface="Arial"/>
                <a:cs typeface="Arial"/>
              </a:rPr>
              <a:t>r</a:t>
            </a:r>
            <a:r>
              <a:rPr sz="1100" spc="-114" dirty="0" smtClean="0">
                <a:latin typeface="Arial"/>
                <a:cs typeface="Arial"/>
              </a:rPr>
              <a:t>esa;</a:t>
            </a:r>
            <a:r>
              <a:rPr sz="1100" spc="-67" dirty="0" smtClean="0">
                <a:latin typeface="Arial"/>
                <a:cs typeface="Arial"/>
              </a:rPr>
              <a:t> </a:t>
            </a:r>
            <a:r>
              <a:rPr sz="1100" spc="-58" dirty="0" smtClean="0">
                <a:latin typeface="Arial"/>
                <a:cs typeface="Arial"/>
              </a:rPr>
              <a:t>p</a:t>
            </a:r>
            <a:r>
              <a:rPr sz="1100" spc="-42" dirty="0" smtClean="0">
                <a:latin typeface="Arial"/>
                <a:cs typeface="Arial"/>
              </a:rPr>
              <a:t>r</a:t>
            </a:r>
            <a:r>
              <a:rPr sz="1100" spc="-62" dirty="0" smtClean="0">
                <a:latin typeface="Arial"/>
                <a:cs typeface="Arial"/>
              </a:rPr>
              <a:t>o</a:t>
            </a:r>
            <a:r>
              <a:rPr sz="1100" spc="-87" dirty="0" smtClean="0">
                <a:latin typeface="Arial"/>
                <a:cs typeface="Arial"/>
              </a:rPr>
              <a:t>m</a:t>
            </a:r>
            <a:r>
              <a:rPr sz="1100" spc="-54" dirty="0" smtClean="0">
                <a:latin typeface="Arial"/>
                <a:cs typeface="Arial"/>
              </a:rPr>
              <a:t>o</a:t>
            </a:r>
            <a:r>
              <a:rPr sz="1100" spc="-56" dirty="0" smtClean="0">
                <a:latin typeface="Arial"/>
                <a:cs typeface="Arial"/>
              </a:rPr>
              <a:t>v</a:t>
            </a:r>
            <a:r>
              <a:rPr sz="1100" spc="-46" dirty="0" smtClean="0">
                <a:latin typeface="Arial"/>
                <a:cs typeface="Arial"/>
              </a:rPr>
              <a:t>er</a:t>
            </a:r>
            <a:r>
              <a:rPr sz="1100" spc="140" dirty="0" smtClean="0">
                <a:latin typeface="Arial"/>
                <a:cs typeface="Arial"/>
              </a:rPr>
              <a:t> </a:t>
            </a:r>
            <a:r>
              <a:rPr sz="1100" dirty="0" smtClean="0">
                <a:latin typeface="Arial"/>
                <a:cs typeface="Arial"/>
              </a:rPr>
              <a:t>el </a:t>
            </a:r>
            <a:r>
              <a:rPr sz="1100" spc="-69" dirty="0" smtClean="0">
                <a:latin typeface="Arial"/>
                <a:cs typeface="Arial"/>
              </a:rPr>
              <a:t>ap</a:t>
            </a:r>
            <a:r>
              <a:rPr sz="1100" spc="-49" dirty="0" smtClean="0">
                <a:latin typeface="Arial"/>
                <a:cs typeface="Arial"/>
              </a:rPr>
              <a:t>r</a:t>
            </a:r>
            <a:r>
              <a:rPr sz="1100" spc="-59" dirty="0" smtClean="0">
                <a:latin typeface="Arial"/>
                <a:cs typeface="Arial"/>
              </a:rPr>
              <a:t>endi</a:t>
            </a:r>
            <a:r>
              <a:rPr sz="1100" spc="-55" dirty="0" smtClean="0">
                <a:latin typeface="Arial"/>
                <a:cs typeface="Arial"/>
              </a:rPr>
              <a:t>zaje</a:t>
            </a:r>
            <a:r>
              <a:rPr sz="1100" spc="97" dirty="0" smtClean="0">
                <a:latin typeface="Arial"/>
                <a:cs typeface="Arial"/>
              </a:rPr>
              <a:t> </a:t>
            </a:r>
            <a:r>
              <a:rPr sz="1100" spc="-65" dirty="0" smtClean="0">
                <a:latin typeface="Arial"/>
                <a:cs typeface="Arial"/>
              </a:rPr>
              <a:t>mediante</a:t>
            </a:r>
            <a:r>
              <a:rPr sz="1100" spc="193" dirty="0" smtClean="0">
                <a:latin typeface="Arial"/>
                <a:cs typeface="Arial"/>
              </a:rPr>
              <a:t> </a:t>
            </a:r>
            <a:r>
              <a:rPr sz="1100" dirty="0" smtClean="0">
                <a:latin typeface="Arial"/>
                <a:cs typeface="Arial"/>
              </a:rPr>
              <a:t>la </a:t>
            </a:r>
            <a:r>
              <a:rPr sz="1100" spc="-23" dirty="0" smtClean="0">
                <a:latin typeface="Arial"/>
                <a:cs typeface="Arial"/>
              </a:rPr>
              <a:t>p</a:t>
            </a:r>
            <a:r>
              <a:rPr sz="1100" spc="-9" dirty="0" smtClean="0">
                <a:latin typeface="Arial"/>
                <a:cs typeface="Arial"/>
              </a:rPr>
              <a:t>r</a:t>
            </a:r>
            <a:r>
              <a:rPr sz="1100" spc="-145" dirty="0" smtClean="0">
                <a:latin typeface="Arial"/>
                <a:cs typeface="Arial"/>
              </a:rPr>
              <a:t>á</a:t>
            </a:r>
            <a:r>
              <a:rPr sz="1100" spc="-24" dirty="0" smtClean="0">
                <a:latin typeface="Arial"/>
                <a:cs typeface="Arial"/>
              </a:rPr>
              <a:t>cti</a:t>
            </a:r>
            <a:r>
              <a:rPr sz="1100" spc="-28" dirty="0" smtClean="0">
                <a:latin typeface="Arial"/>
                <a:cs typeface="Arial"/>
              </a:rPr>
              <a:t>c</a:t>
            </a:r>
            <a:r>
              <a:rPr sz="1100" spc="-83" dirty="0" smtClean="0">
                <a:latin typeface="Arial"/>
                <a:cs typeface="Arial"/>
              </a:rPr>
              <a:t>a;</a:t>
            </a:r>
            <a:r>
              <a:rPr sz="1100" spc="-55" dirty="0" smtClean="0">
                <a:latin typeface="Arial"/>
                <a:cs typeface="Arial"/>
              </a:rPr>
              <a:t> documentar</a:t>
            </a:r>
            <a:r>
              <a:rPr sz="1100" spc="-29" dirty="0" smtClean="0">
                <a:latin typeface="Arial"/>
                <a:cs typeface="Arial"/>
              </a:rPr>
              <a:t> </a:t>
            </a:r>
            <a:r>
              <a:rPr sz="1100" spc="29" dirty="0" smtClean="0">
                <a:latin typeface="Arial"/>
                <a:cs typeface="Arial"/>
              </a:rPr>
              <a:t> </a:t>
            </a:r>
            <a:r>
              <a:rPr sz="1100" dirty="0" smtClean="0">
                <a:latin typeface="Arial"/>
                <a:cs typeface="Arial"/>
              </a:rPr>
              <a:t>el</a:t>
            </a:r>
            <a:r>
              <a:rPr sz="1100" spc="186" dirty="0" smtClean="0">
                <a:latin typeface="Arial"/>
                <a:cs typeface="Arial"/>
              </a:rPr>
              <a:t> </a:t>
            </a:r>
            <a:r>
              <a:rPr sz="1100" spc="-33" dirty="0" smtClean="0">
                <a:latin typeface="Arial"/>
                <a:cs typeface="Arial"/>
              </a:rPr>
              <a:t>inte</a:t>
            </a:r>
            <a:r>
              <a:rPr sz="1100" spc="-36" dirty="0" smtClean="0">
                <a:latin typeface="Arial"/>
                <a:cs typeface="Arial"/>
              </a:rPr>
              <a:t>r</a:t>
            </a:r>
            <a:r>
              <a:rPr sz="1100" spc="-33" dirty="0" smtClean="0">
                <a:latin typeface="Arial"/>
                <a:cs typeface="Arial"/>
              </a:rPr>
              <a:t>c</a:t>
            </a:r>
            <a:r>
              <a:rPr sz="1100" spc="-46" dirty="0" smtClean="0">
                <a:latin typeface="Arial"/>
                <a:cs typeface="Arial"/>
              </a:rPr>
              <a:t>ambio</a:t>
            </a:r>
            <a:r>
              <a:rPr sz="1100" spc="-23" dirty="0" smtClean="0">
                <a:latin typeface="Arial"/>
                <a:cs typeface="Arial"/>
              </a:rPr>
              <a:t> </a:t>
            </a:r>
            <a:r>
              <a:rPr sz="1100" spc="24" dirty="0" smtClean="0">
                <a:latin typeface="Arial"/>
                <a:cs typeface="Arial"/>
              </a:rPr>
              <a:t> </a:t>
            </a:r>
            <a:r>
              <a:rPr sz="1100" dirty="0" smtClean="0">
                <a:latin typeface="Arial"/>
                <a:cs typeface="Arial"/>
              </a:rPr>
              <a:t>de</a:t>
            </a:r>
            <a:r>
              <a:rPr sz="1100" spc="117" dirty="0" smtClean="0">
                <a:latin typeface="Arial"/>
                <a:cs typeface="Arial"/>
              </a:rPr>
              <a:t> </a:t>
            </a:r>
            <a:r>
              <a:rPr sz="1100" spc="-85" dirty="0" smtClean="0">
                <a:latin typeface="Arial"/>
                <a:cs typeface="Arial"/>
              </a:rPr>
              <a:t>expe</a:t>
            </a:r>
            <a:r>
              <a:rPr sz="1100" spc="-45" dirty="0" smtClean="0">
                <a:latin typeface="Arial"/>
                <a:cs typeface="Arial"/>
              </a:rPr>
              <a:t>r</a:t>
            </a:r>
            <a:r>
              <a:rPr sz="1100" spc="-67" dirty="0" smtClean="0">
                <a:latin typeface="Arial"/>
                <a:cs typeface="Arial"/>
              </a:rPr>
              <a:t>iencias;</a:t>
            </a:r>
            <a:r>
              <a:rPr sz="1100" spc="-44" dirty="0" smtClean="0">
                <a:latin typeface="Arial"/>
                <a:cs typeface="Arial"/>
              </a:rPr>
              <a:t> </a:t>
            </a:r>
            <a:r>
              <a:rPr sz="1100" spc="50" dirty="0" smtClean="0">
                <a:latin typeface="Arial"/>
                <a:cs typeface="Arial"/>
              </a:rPr>
              <a:t> </a:t>
            </a:r>
            <a:r>
              <a:rPr sz="1100" dirty="0" smtClean="0">
                <a:latin typeface="Arial"/>
                <a:cs typeface="Arial"/>
              </a:rPr>
              <a:t>y </a:t>
            </a:r>
            <a:r>
              <a:rPr sz="1100" spc="-69" dirty="0" smtClean="0">
                <a:latin typeface="Arial"/>
                <a:cs typeface="Arial"/>
              </a:rPr>
              <a:t>p</a:t>
            </a:r>
            <a:r>
              <a:rPr sz="1100" spc="-49" dirty="0" smtClean="0">
                <a:latin typeface="Arial"/>
                <a:cs typeface="Arial"/>
              </a:rPr>
              <a:t>r</a:t>
            </a:r>
            <a:r>
              <a:rPr sz="1100" spc="-74" dirty="0" smtClean="0">
                <a:latin typeface="Arial"/>
                <a:cs typeface="Arial"/>
              </a:rPr>
              <a:t>o</a:t>
            </a:r>
            <a:r>
              <a:rPr sz="1100" spc="-104" dirty="0" smtClean="0">
                <a:latin typeface="Arial"/>
                <a:cs typeface="Arial"/>
              </a:rPr>
              <a:t>m</a:t>
            </a:r>
            <a:r>
              <a:rPr sz="1100" spc="-66" dirty="0" smtClean="0">
                <a:latin typeface="Arial"/>
                <a:cs typeface="Arial"/>
              </a:rPr>
              <a:t>o</a:t>
            </a:r>
            <a:r>
              <a:rPr sz="1100" spc="-67" dirty="0" smtClean="0">
                <a:latin typeface="Arial"/>
                <a:cs typeface="Arial"/>
              </a:rPr>
              <a:t>v</a:t>
            </a:r>
            <a:r>
              <a:rPr sz="1100" spc="-55" dirty="0" smtClean="0">
                <a:latin typeface="Arial"/>
                <a:cs typeface="Arial"/>
              </a:rPr>
              <a:t>er</a:t>
            </a:r>
            <a:r>
              <a:rPr sz="1100" spc="96" dirty="0" smtClean="0">
                <a:latin typeface="Arial"/>
                <a:cs typeface="Arial"/>
              </a:rPr>
              <a:t> </a:t>
            </a:r>
            <a:r>
              <a:rPr sz="1100" spc="-48" dirty="0" smtClean="0">
                <a:latin typeface="Arial"/>
                <a:cs typeface="Arial"/>
              </a:rPr>
              <a:t>la</a:t>
            </a:r>
            <a:r>
              <a:rPr sz="1100" spc="-34" dirty="0" smtClean="0">
                <a:latin typeface="Arial"/>
                <a:cs typeface="Arial"/>
              </a:rPr>
              <a:t> </a:t>
            </a:r>
            <a:r>
              <a:rPr sz="1100" spc="-69" dirty="0" smtClean="0">
                <a:latin typeface="Arial"/>
                <a:cs typeface="Arial"/>
              </a:rPr>
              <a:t>pa</a:t>
            </a:r>
            <a:r>
              <a:rPr sz="1100" spc="-30" dirty="0" smtClean="0">
                <a:latin typeface="Arial"/>
                <a:cs typeface="Arial"/>
              </a:rPr>
              <a:t>r</a:t>
            </a:r>
            <a:r>
              <a:rPr sz="1100" spc="-45" dirty="0" smtClean="0">
                <a:latin typeface="Arial"/>
                <a:cs typeface="Arial"/>
              </a:rPr>
              <a:t>ticip</a:t>
            </a:r>
            <a:r>
              <a:rPr sz="1100" spc="-74" dirty="0" smtClean="0">
                <a:latin typeface="Arial"/>
                <a:cs typeface="Arial"/>
              </a:rPr>
              <a:t>a</a:t>
            </a:r>
            <a:r>
              <a:rPr sz="1100" spc="-45" dirty="0" smtClean="0">
                <a:latin typeface="Arial"/>
                <a:cs typeface="Arial"/>
              </a:rPr>
              <a:t>ci</a:t>
            </a:r>
            <a:r>
              <a:rPr sz="1100" spc="-74" dirty="0" smtClean="0">
                <a:latin typeface="Arial"/>
                <a:cs typeface="Arial"/>
              </a:rPr>
              <a:t>ó</a:t>
            </a:r>
            <a:r>
              <a:rPr sz="1100" spc="-69" dirty="0" smtClean="0">
                <a:latin typeface="Arial"/>
                <a:cs typeface="Arial"/>
              </a:rPr>
              <a:t>n</a:t>
            </a:r>
            <a:r>
              <a:rPr sz="1100" spc="216" dirty="0" smtClean="0">
                <a:latin typeface="Arial"/>
                <a:cs typeface="Arial"/>
              </a:rPr>
              <a:t> </a:t>
            </a:r>
            <a:r>
              <a:rPr sz="1100" spc="-69" dirty="0" smtClean="0">
                <a:latin typeface="Arial"/>
                <a:cs typeface="Arial"/>
              </a:rPr>
              <a:t>de</a:t>
            </a:r>
            <a:r>
              <a:rPr sz="1100" spc="-60" dirty="0" smtClean="0">
                <a:latin typeface="Arial"/>
                <a:cs typeface="Arial"/>
              </a:rPr>
              <a:t> </a:t>
            </a:r>
            <a:r>
              <a:rPr sz="1100" spc="-53" dirty="0" smtClean="0">
                <a:latin typeface="Arial"/>
                <a:cs typeface="Arial"/>
              </a:rPr>
              <a:t>los </a:t>
            </a:r>
            <a:r>
              <a:rPr sz="1100" spc="23" dirty="0" smtClean="0">
                <a:latin typeface="Arial"/>
                <a:cs typeface="Arial"/>
              </a:rPr>
              <a:t>t</a:t>
            </a:r>
            <a:r>
              <a:rPr sz="1100" spc="32" dirty="0" smtClean="0">
                <a:latin typeface="Arial"/>
                <a:cs typeface="Arial"/>
              </a:rPr>
              <a:t>r</a:t>
            </a:r>
            <a:r>
              <a:rPr sz="1100" spc="-84" dirty="0" smtClean="0">
                <a:latin typeface="Arial"/>
                <a:cs typeface="Arial"/>
              </a:rPr>
              <a:t>abaj</a:t>
            </a:r>
            <a:r>
              <a:rPr sz="1100" spc="-103" dirty="0" smtClean="0">
                <a:latin typeface="Arial"/>
                <a:cs typeface="Arial"/>
              </a:rPr>
              <a:t>a</a:t>
            </a:r>
            <a:r>
              <a:rPr sz="1100" spc="-34" dirty="0" smtClean="0">
                <a:latin typeface="Arial"/>
                <a:cs typeface="Arial"/>
              </a:rPr>
              <a:t>do</a:t>
            </a:r>
            <a:r>
              <a:rPr sz="1100" spc="-29" dirty="0" smtClean="0">
                <a:latin typeface="Arial"/>
                <a:cs typeface="Arial"/>
              </a:rPr>
              <a:t>r</a:t>
            </a:r>
            <a:r>
              <a:rPr sz="1100" spc="-107" dirty="0" smtClean="0">
                <a:latin typeface="Arial"/>
                <a:cs typeface="Arial"/>
              </a:rPr>
              <a:t>es.</a:t>
            </a:r>
            <a:endParaRPr sz="1100" dirty="0">
              <a:latin typeface="Arial"/>
              <a:cs typeface="Arial"/>
            </a:endParaRPr>
          </a:p>
        </p:txBody>
      </p:sp>
      <p:sp>
        <p:nvSpPr>
          <p:cNvPr id="42" name="object 42"/>
          <p:cNvSpPr txBox="1"/>
          <p:nvPr/>
        </p:nvSpPr>
        <p:spPr>
          <a:xfrm>
            <a:off x="3200400" y="2438400"/>
            <a:ext cx="4495800" cy="228600"/>
          </a:xfrm>
          <a:prstGeom prst="rect">
            <a:avLst/>
          </a:prstGeom>
        </p:spPr>
        <p:txBody>
          <a:bodyPr vert="horz" wrap="square" lIns="0" tIns="0" rIns="0" bIns="0" rtlCol="0">
            <a:noAutofit/>
          </a:bodyPr>
          <a:lstStyle/>
          <a:p>
            <a:pPr>
              <a:lnSpc>
                <a:spcPts val="916"/>
              </a:lnSpc>
            </a:pPr>
            <a:r>
              <a:rPr sz="1100" spc="119" dirty="0" smtClean="0">
                <a:latin typeface="Arial"/>
                <a:cs typeface="Arial"/>
              </a:rPr>
              <a:t>L</a:t>
            </a:r>
            <a:r>
              <a:rPr sz="1100" spc="-140" dirty="0" smtClean="0">
                <a:latin typeface="Arial"/>
                <a:cs typeface="Arial"/>
              </a:rPr>
              <a:t>a</a:t>
            </a:r>
            <a:r>
              <a:rPr sz="1100" spc="-25" dirty="0" smtClean="0">
                <a:latin typeface="Arial"/>
                <a:cs typeface="Arial"/>
              </a:rPr>
              <a:t> </a:t>
            </a:r>
            <a:r>
              <a:rPr sz="1100" spc="-47" dirty="0" smtClean="0">
                <a:latin typeface="Arial"/>
                <a:cs typeface="Arial"/>
              </a:rPr>
              <a:t>Asistencia</a:t>
            </a:r>
            <a:r>
              <a:rPr sz="1100" spc="-74" dirty="0" smtClean="0">
                <a:latin typeface="Arial"/>
                <a:cs typeface="Arial"/>
              </a:rPr>
              <a:t> </a:t>
            </a:r>
            <a:r>
              <a:rPr sz="1100" spc="-11" dirty="0" smtClean="0">
                <a:latin typeface="Arial"/>
                <a:cs typeface="Arial"/>
              </a:rPr>
              <a:t>T</a:t>
            </a:r>
            <a:r>
              <a:rPr sz="1100" spc="-62" dirty="0" smtClean="0">
                <a:latin typeface="Arial"/>
                <a:cs typeface="Arial"/>
              </a:rPr>
              <a:t>écni</a:t>
            </a:r>
            <a:r>
              <a:rPr sz="1100" spc="-59" dirty="0" smtClean="0">
                <a:latin typeface="Arial"/>
                <a:cs typeface="Arial"/>
              </a:rPr>
              <a:t>c</a:t>
            </a:r>
            <a:r>
              <a:rPr sz="1100" spc="-140" dirty="0" smtClean="0">
                <a:latin typeface="Arial"/>
                <a:cs typeface="Arial"/>
              </a:rPr>
              <a:t>a</a:t>
            </a:r>
            <a:r>
              <a:rPr sz="1100" spc="-25" dirty="0" smtClean="0">
                <a:latin typeface="Arial"/>
                <a:cs typeface="Arial"/>
              </a:rPr>
              <a:t> </a:t>
            </a:r>
            <a:r>
              <a:rPr sz="1100" spc="-144" dirty="0" smtClean="0">
                <a:latin typeface="Arial"/>
                <a:cs typeface="Arial"/>
              </a:rPr>
              <a:t>se</a:t>
            </a:r>
            <a:r>
              <a:rPr sz="1100" spc="-25" dirty="0" smtClean="0">
                <a:latin typeface="Arial"/>
                <a:cs typeface="Arial"/>
              </a:rPr>
              <a:t> </a:t>
            </a:r>
            <a:r>
              <a:rPr sz="1100" spc="-62" dirty="0" smtClean="0">
                <a:latin typeface="Arial"/>
                <a:cs typeface="Arial"/>
              </a:rPr>
              <a:t>desar</a:t>
            </a:r>
            <a:r>
              <a:rPr sz="1100" spc="-49" dirty="0" smtClean="0">
                <a:latin typeface="Arial"/>
                <a:cs typeface="Arial"/>
              </a:rPr>
              <a:t>r</a:t>
            </a:r>
            <a:r>
              <a:rPr sz="1100" spc="-69" dirty="0" smtClean="0">
                <a:latin typeface="Arial"/>
                <a:cs typeface="Arial"/>
              </a:rPr>
              <a:t>o</a:t>
            </a:r>
            <a:r>
              <a:rPr sz="1100" spc="-24" dirty="0" smtClean="0">
                <a:latin typeface="Arial"/>
                <a:cs typeface="Arial"/>
              </a:rPr>
              <a:t>l</a:t>
            </a:r>
            <a:r>
              <a:rPr sz="1100" spc="-48" dirty="0" smtClean="0">
                <a:latin typeface="Arial"/>
                <a:cs typeface="Arial"/>
              </a:rPr>
              <a:t>la</a:t>
            </a:r>
            <a:r>
              <a:rPr sz="1100" spc="-38" dirty="0" smtClean="0">
                <a:latin typeface="Arial"/>
                <a:cs typeface="Arial"/>
              </a:rPr>
              <a:t>r</a:t>
            </a:r>
            <a:r>
              <a:rPr sz="1100" spc="-69" dirty="0" smtClean="0">
                <a:latin typeface="Arial"/>
                <a:cs typeface="Arial"/>
              </a:rPr>
              <a:t>á</a:t>
            </a:r>
            <a:r>
              <a:rPr sz="1100" spc="-73" dirty="0" smtClean="0">
                <a:latin typeface="Arial"/>
                <a:cs typeface="Arial"/>
              </a:rPr>
              <a:t> </a:t>
            </a:r>
            <a:r>
              <a:rPr sz="1100" spc="-62" dirty="0" smtClean="0">
                <a:latin typeface="Arial"/>
                <a:cs typeface="Arial"/>
              </a:rPr>
              <a:t>c</a:t>
            </a:r>
            <a:r>
              <a:rPr sz="1100" spc="-74" dirty="0" smtClean="0">
                <a:latin typeface="Arial"/>
                <a:cs typeface="Arial"/>
              </a:rPr>
              <a:t>o</a:t>
            </a:r>
            <a:r>
              <a:rPr sz="1100" spc="-69" dirty="0" smtClean="0">
                <a:latin typeface="Arial"/>
                <a:cs typeface="Arial"/>
              </a:rPr>
              <a:t>n</a:t>
            </a:r>
            <a:r>
              <a:rPr sz="1100" spc="-31" dirty="0" smtClean="0">
                <a:latin typeface="Arial"/>
                <a:cs typeface="Arial"/>
              </a:rPr>
              <a:t>f</a:t>
            </a:r>
            <a:r>
              <a:rPr sz="1100" spc="-69" dirty="0" smtClean="0">
                <a:latin typeface="Arial"/>
                <a:cs typeface="Arial"/>
              </a:rPr>
              <a:t>o</a:t>
            </a:r>
            <a:r>
              <a:rPr sz="1100" spc="-38" dirty="0" smtClean="0">
                <a:latin typeface="Arial"/>
                <a:cs typeface="Arial"/>
              </a:rPr>
              <a:t>r</a:t>
            </a:r>
            <a:r>
              <a:rPr sz="1100" spc="-88" dirty="0" smtClean="0">
                <a:latin typeface="Arial"/>
                <a:cs typeface="Arial"/>
              </a:rPr>
              <a:t>me</a:t>
            </a:r>
            <a:r>
              <a:rPr sz="1100" spc="113" dirty="0" smtClean="0">
                <a:latin typeface="Arial"/>
                <a:cs typeface="Arial"/>
              </a:rPr>
              <a:t> </a:t>
            </a:r>
            <a:r>
              <a:rPr sz="1100" spc="-48" dirty="0" smtClean="0">
                <a:latin typeface="Arial"/>
                <a:cs typeface="Arial"/>
              </a:rPr>
              <a:t>al</a:t>
            </a:r>
            <a:r>
              <a:rPr sz="1100" spc="-34" dirty="0" smtClean="0">
                <a:latin typeface="Arial"/>
                <a:cs typeface="Arial"/>
              </a:rPr>
              <a:t> </a:t>
            </a:r>
            <a:r>
              <a:rPr sz="1100" b="1" i="1" spc="-99" dirty="0" smtClean="0">
                <a:latin typeface="Arial"/>
                <a:cs typeface="Arial"/>
              </a:rPr>
              <a:t>Calenda</a:t>
            </a:r>
            <a:r>
              <a:rPr sz="1100" b="1" i="1" spc="-62" dirty="0" smtClean="0">
                <a:latin typeface="Arial"/>
                <a:cs typeface="Arial"/>
              </a:rPr>
              <a:t>r</a:t>
            </a:r>
            <a:r>
              <a:rPr sz="1100" b="1" i="1" spc="-79" dirty="0" smtClean="0">
                <a:latin typeface="Arial"/>
                <a:cs typeface="Arial"/>
              </a:rPr>
              <a:t>io</a:t>
            </a:r>
            <a:r>
              <a:rPr sz="1100" b="1" i="1" spc="-83" dirty="0" smtClean="0">
                <a:latin typeface="Arial"/>
                <a:cs typeface="Arial"/>
              </a:rPr>
              <a:t> </a:t>
            </a:r>
            <a:r>
              <a:rPr sz="1100" b="1" i="1" dirty="0" smtClean="0">
                <a:latin typeface="Arial"/>
                <a:cs typeface="Arial"/>
              </a:rPr>
              <a:t>S</a:t>
            </a:r>
            <a:r>
              <a:rPr sz="1100" b="1" i="1" spc="4" dirty="0" smtClean="0">
                <a:latin typeface="Arial"/>
                <a:cs typeface="Arial"/>
              </a:rPr>
              <a:t>I</a:t>
            </a:r>
            <a:r>
              <a:rPr sz="1100" b="1" i="1" dirty="0" smtClean="0">
                <a:latin typeface="Arial"/>
                <a:cs typeface="Arial"/>
              </a:rPr>
              <a:t>G</a:t>
            </a:r>
            <a:r>
              <a:rPr sz="1100" b="1" i="1" spc="-12" dirty="0" smtClean="0">
                <a:latin typeface="Arial"/>
                <a:cs typeface="Arial"/>
              </a:rPr>
              <a:t>P</a:t>
            </a:r>
            <a:r>
              <a:rPr sz="1100" b="1" i="1" spc="-34" dirty="0" smtClean="0">
                <a:latin typeface="Arial"/>
                <a:cs typeface="Arial"/>
              </a:rPr>
              <a:t>R</a:t>
            </a:r>
            <a:r>
              <a:rPr sz="1100" b="1" i="1" dirty="0" smtClean="0">
                <a:latin typeface="Arial"/>
                <a:cs typeface="Arial"/>
              </a:rPr>
              <a:t>OL</a:t>
            </a:r>
            <a:r>
              <a:rPr sz="1100" dirty="0" smtClean="0">
                <a:latin typeface="Arial"/>
                <a:cs typeface="Arial"/>
              </a:rPr>
              <a:t>:</a:t>
            </a:r>
            <a:endParaRPr sz="1100" dirty="0">
              <a:latin typeface="Arial"/>
              <a:cs typeface="Arial"/>
            </a:endParaRPr>
          </a:p>
        </p:txBody>
      </p:sp>
      <p:sp>
        <p:nvSpPr>
          <p:cNvPr id="43" name="object 43"/>
          <p:cNvSpPr txBox="1"/>
          <p:nvPr/>
        </p:nvSpPr>
        <p:spPr>
          <a:xfrm>
            <a:off x="396983" y="4167492"/>
            <a:ext cx="2560787" cy="365267"/>
          </a:xfrm>
          <a:prstGeom prst="rect">
            <a:avLst/>
          </a:prstGeom>
        </p:spPr>
        <p:txBody>
          <a:bodyPr vert="horz" wrap="square" lIns="0" tIns="0" rIns="0" bIns="0" rtlCol="0">
            <a:noAutofit/>
          </a:bodyPr>
          <a:lstStyle/>
          <a:p>
            <a:pPr algn="ctr">
              <a:lnSpc>
                <a:spcPts val="1201"/>
              </a:lnSpc>
            </a:pPr>
            <a:r>
              <a:rPr sz="1100" b="1" spc="95" dirty="0" smtClean="0">
                <a:effectLst>
                  <a:outerShdw blurRad="38100" dist="38100" dir="2700000" algn="tl">
                    <a:srgbClr val="000000">
                      <a:alpha val="43137"/>
                    </a:srgbClr>
                  </a:outerShdw>
                </a:effectLst>
                <a:latin typeface="Arial"/>
                <a:cs typeface="Arial"/>
              </a:rPr>
              <a:t>¿Cuáles</a:t>
            </a:r>
            <a:r>
              <a:rPr sz="1100" b="1" spc="-106" dirty="0" smtClean="0">
                <a:effectLst>
                  <a:outerShdw blurRad="38100" dist="38100" dir="2700000" algn="tl">
                    <a:srgbClr val="000000">
                      <a:alpha val="43137"/>
                    </a:srgbClr>
                  </a:outerShdw>
                </a:effectLst>
                <a:latin typeface="Arial"/>
                <a:cs typeface="Arial"/>
              </a:rPr>
              <a:t> </a:t>
            </a:r>
            <a:r>
              <a:rPr sz="1100" b="1" spc="101" dirty="0" smtClean="0">
                <a:effectLst>
                  <a:outerShdw blurRad="38100" dist="38100" dir="2700000" algn="tl">
                    <a:srgbClr val="000000">
                      <a:alpha val="43137"/>
                    </a:srgbClr>
                  </a:outerShdw>
                </a:effectLst>
                <a:latin typeface="Arial"/>
                <a:cs typeface="Arial"/>
              </a:rPr>
              <a:t>son</a:t>
            </a:r>
            <a:r>
              <a:rPr sz="1100" b="1" spc="208" dirty="0" smtClean="0">
                <a:effectLst>
                  <a:outerShdw blurRad="38100" dist="38100" dir="2700000" algn="tl">
                    <a:srgbClr val="000000">
                      <a:alpha val="43137"/>
                    </a:srgbClr>
                  </a:outerShdw>
                </a:effectLst>
                <a:latin typeface="Arial"/>
                <a:cs typeface="Arial"/>
              </a:rPr>
              <a:t> </a:t>
            </a:r>
            <a:r>
              <a:rPr sz="1100" b="1" spc="82" dirty="0" smtClean="0">
                <a:effectLst>
                  <a:outerShdw blurRad="38100" dist="38100" dir="2700000" algn="tl">
                    <a:srgbClr val="000000">
                      <a:alpha val="43137"/>
                    </a:srgbClr>
                  </a:outerShdw>
                </a:effectLst>
                <a:latin typeface="Arial"/>
                <a:cs typeface="Arial"/>
              </a:rPr>
              <a:t>los</a:t>
            </a:r>
            <a:r>
              <a:rPr sz="1100" b="1" spc="306" dirty="0" smtClean="0">
                <a:effectLst>
                  <a:outerShdw blurRad="38100" dist="38100" dir="2700000" algn="tl">
                    <a:srgbClr val="000000">
                      <a:alpha val="43137"/>
                    </a:srgbClr>
                  </a:outerShdw>
                </a:effectLst>
                <a:latin typeface="Arial"/>
                <a:cs typeface="Arial"/>
              </a:rPr>
              <a:t> </a:t>
            </a:r>
            <a:r>
              <a:rPr sz="1100" b="1" spc="86" dirty="0" smtClean="0">
                <a:effectLst>
                  <a:outerShdw blurRad="38100" dist="38100" dir="2700000" algn="tl">
                    <a:srgbClr val="000000">
                      <a:alpha val="43137"/>
                    </a:srgbClr>
                  </a:outerShdw>
                </a:effectLst>
                <a:latin typeface="Arial"/>
                <a:cs typeface="Arial"/>
              </a:rPr>
              <a:t>Beneficios</a:t>
            </a:r>
            <a:r>
              <a:rPr sz="1100" b="1" spc="372" dirty="0" smtClean="0">
                <a:effectLst>
                  <a:outerShdw blurRad="38100" dist="38100" dir="2700000" algn="tl">
                    <a:srgbClr val="000000">
                      <a:alpha val="43137"/>
                    </a:srgbClr>
                  </a:outerShdw>
                </a:effectLst>
                <a:latin typeface="Arial"/>
                <a:cs typeface="Arial"/>
              </a:rPr>
              <a:t> </a:t>
            </a:r>
            <a:r>
              <a:rPr sz="1100" b="1" spc="192" dirty="0" smtClean="0">
                <a:effectLst>
                  <a:outerShdw blurRad="38100" dist="38100" dir="2700000" algn="tl">
                    <a:srgbClr val="000000">
                      <a:alpha val="43137"/>
                    </a:srgbClr>
                  </a:outerShdw>
                </a:effectLst>
                <a:latin typeface="Arial"/>
                <a:cs typeface="Arial"/>
              </a:rPr>
              <a:t>del</a:t>
            </a:r>
            <a:endParaRPr sz="1100" b="1" dirty="0">
              <a:effectLst>
                <a:outerShdw blurRad="38100" dist="38100" dir="2700000" algn="tl">
                  <a:srgbClr val="000000">
                    <a:alpha val="43137"/>
                  </a:srgbClr>
                </a:outerShdw>
              </a:effectLst>
              <a:latin typeface="Arial"/>
              <a:cs typeface="Arial"/>
            </a:endParaRPr>
          </a:p>
          <a:p>
            <a:pPr marL="877018" marR="898986" algn="ctr">
              <a:spcBef>
                <a:spcPts val="210"/>
              </a:spcBef>
            </a:pPr>
            <a:r>
              <a:rPr sz="1100" b="1" spc="36" dirty="0" smtClean="0">
                <a:effectLst>
                  <a:outerShdw blurRad="38100" dist="38100" dir="2700000" algn="tl">
                    <a:srgbClr val="000000">
                      <a:alpha val="43137"/>
                    </a:srgbClr>
                  </a:outerShdw>
                </a:effectLst>
                <a:latin typeface="Arial"/>
                <a:cs typeface="Arial"/>
              </a:rPr>
              <a:t>SIGPROL?</a:t>
            </a:r>
            <a:endParaRPr sz="1100" b="1" dirty="0">
              <a:effectLst>
                <a:outerShdw blurRad="38100" dist="38100" dir="2700000" algn="tl">
                  <a:srgbClr val="000000">
                    <a:alpha val="43137"/>
                  </a:srgbClr>
                </a:outerShdw>
              </a:effectLst>
              <a:latin typeface="Arial"/>
              <a:cs typeface="Arial"/>
            </a:endParaRPr>
          </a:p>
        </p:txBody>
      </p:sp>
      <p:sp>
        <p:nvSpPr>
          <p:cNvPr id="44" name="object 44"/>
          <p:cNvSpPr txBox="1"/>
          <p:nvPr/>
        </p:nvSpPr>
        <p:spPr>
          <a:xfrm>
            <a:off x="354989" y="4783665"/>
            <a:ext cx="2595514" cy="846756"/>
          </a:xfrm>
          <a:prstGeom prst="rect">
            <a:avLst/>
          </a:prstGeom>
        </p:spPr>
        <p:txBody>
          <a:bodyPr vert="horz" wrap="square" lIns="0" tIns="0" rIns="0" bIns="0" rtlCol="0">
            <a:noAutofit/>
          </a:bodyPr>
          <a:lstStyle/>
          <a:p>
            <a:pPr marR="26" algn="just">
              <a:lnSpc>
                <a:spcPts val="916"/>
              </a:lnSpc>
            </a:pPr>
            <a:r>
              <a:rPr sz="1100" spc="-17" dirty="0" smtClean="0">
                <a:latin typeface="Arial"/>
                <a:cs typeface="Arial"/>
              </a:rPr>
              <a:t>A</a:t>
            </a:r>
            <a:r>
              <a:rPr sz="1100" dirty="0" smtClean="0">
                <a:latin typeface="Arial"/>
                <a:cs typeface="Arial"/>
              </a:rPr>
              <a:t>umentar</a:t>
            </a:r>
            <a:r>
              <a:rPr sz="1100" spc="-56" dirty="0" smtClean="0">
                <a:latin typeface="Arial"/>
                <a:cs typeface="Arial"/>
              </a:rPr>
              <a:t> </a:t>
            </a:r>
            <a:r>
              <a:rPr sz="1100" dirty="0" smtClean="0">
                <a:latin typeface="Arial"/>
                <a:cs typeface="Arial"/>
              </a:rPr>
              <a:t>la</a:t>
            </a:r>
            <a:r>
              <a:rPr sz="1100" spc="107" dirty="0" smtClean="0">
                <a:latin typeface="Arial"/>
                <a:cs typeface="Arial"/>
              </a:rPr>
              <a:t> </a:t>
            </a:r>
            <a:r>
              <a:rPr sz="1100" spc="-46" dirty="0" smtClean="0">
                <a:latin typeface="Arial"/>
                <a:cs typeface="Arial"/>
              </a:rPr>
              <a:t>p</a:t>
            </a:r>
            <a:r>
              <a:rPr sz="1100" spc="-36" dirty="0" smtClean="0">
                <a:latin typeface="Arial"/>
                <a:cs typeface="Arial"/>
              </a:rPr>
              <a:t>r</a:t>
            </a:r>
            <a:r>
              <a:rPr sz="1100" spc="-37" dirty="0" smtClean="0">
                <a:latin typeface="Arial"/>
                <a:cs typeface="Arial"/>
              </a:rPr>
              <a:t>oductivid</a:t>
            </a:r>
            <a:r>
              <a:rPr sz="1100" spc="-50" dirty="0" smtClean="0">
                <a:latin typeface="Arial"/>
                <a:cs typeface="Arial"/>
              </a:rPr>
              <a:t>a</a:t>
            </a:r>
            <a:r>
              <a:rPr sz="1100" spc="-46" dirty="0" smtClean="0">
                <a:latin typeface="Arial"/>
                <a:cs typeface="Arial"/>
              </a:rPr>
              <a:t>d</a:t>
            </a:r>
            <a:r>
              <a:rPr sz="1100" spc="-23" dirty="0" smtClean="0">
                <a:latin typeface="Arial"/>
                <a:cs typeface="Arial"/>
              </a:rPr>
              <a:t> </a:t>
            </a:r>
            <a:r>
              <a:rPr sz="1100" spc="-13" dirty="0" smtClean="0">
                <a:latin typeface="Arial"/>
                <a:cs typeface="Arial"/>
              </a:rPr>
              <a:t> </a:t>
            </a:r>
            <a:r>
              <a:rPr sz="1100" dirty="0" smtClean="0">
                <a:latin typeface="Arial"/>
                <a:cs typeface="Arial"/>
              </a:rPr>
              <a:t>de</a:t>
            </a:r>
            <a:r>
              <a:rPr sz="1100" spc="38" dirty="0" smtClean="0">
                <a:latin typeface="Arial"/>
                <a:cs typeface="Arial"/>
              </a:rPr>
              <a:t> </a:t>
            </a:r>
            <a:r>
              <a:rPr sz="1100" dirty="0" smtClean="0">
                <a:latin typeface="Arial"/>
                <a:cs typeface="Arial"/>
              </a:rPr>
              <a:t>los</a:t>
            </a:r>
            <a:r>
              <a:rPr sz="1100" spc="25" dirty="0" smtClean="0">
                <a:latin typeface="Arial"/>
                <a:cs typeface="Arial"/>
              </a:rPr>
              <a:t> </a:t>
            </a:r>
            <a:r>
              <a:rPr sz="1100" spc="23" dirty="0" smtClean="0">
                <a:latin typeface="Arial"/>
                <a:cs typeface="Arial"/>
              </a:rPr>
              <a:t>t</a:t>
            </a:r>
            <a:r>
              <a:rPr sz="1100" spc="32" dirty="0" smtClean="0">
                <a:latin typeface="Arial"/>
                <a:cs typeface="Arial"/>
              </a:rPr>
              <a:t>r</a:t>
            </a:r>
            <a:r>
              <a:rPr sz="1100" spc="-84" dirty="0" smtClean="0">
                <a:latin typeface="Arial"/>
                <a:cs typeface="Arial"/>
              </a:rPr>
              <a:t>abaj</a:t>
            </a:r>
            <a:r>
              <a:rPr sz="1100" spc="-103" dirty="0" smtClean="0">
                <a:latin typeface="Arial"/>
                <a:cs typeface="Arial"/>
              </a:rPr>
              <a:t>a</a:t>
            </a:r>
            <a:r>
              <a:rPr sz="1100" spc="-34" dirty="0" smtClean="0">
                <a:latin typeface="Arial"/>
                <a:cs typeface="Arial"/>
              </a:rPr>
              <a:t>do</a:t>
            </a:r>
            <a:r>
              <a:rPr sz="1100" spc="-29" dirty="0" smtClean="0">
                <a:latin typeface="Arial"/>
                <a:cs typeface="Arial"/>
              </a:rPr>
              <a:t>r</a:t>
            </a:r>
            <a:r>
              <a:rPr sz="1100" spc="-144" dirty="0" smtClean="0">
                <a:latin typeface="Arial"/>
                <a:cs typeface="Arial"/>
              </a:rPr>
              <a:t>es</a:t>
            </a:r>
            <a:endParaRPr sz="1100" dirty="0">
              <a:latin typeface="Arial"/>
              <a:cs typeface="Arial"/>
            </a:endParaRPr>
          </a:p>
          <a:p>
            <a:pPr algn="just">
              <a:lnSpc>
                <a:spcPct val="108800"/>
              </a:lnSpc>
              <a:spcBef>
                <a:spcPts val="26"/>
              </a:spcBef>
            </a:pPr>
            <a:r>
              <a:rPr sz="1100" spc="-8" dirty="0" smtClean="0">
                <a:latin typeface="Arial"/>
                <a:cs typeface="Arial"/>
              </a:rPr>
              <a:t>m</a:t>
            </a:r>
            <a:r>
              <a:rPr sz="1100" spc="-114" dirty="0" smtClean="0">
                <a:latin typeface="Arial"/>
                <a:cs typeface="Arial"/>
              </a:rPr>
              <a:t>e</a:t>
            </a:r>
            <a:r>
              <a:rPr sz="1100" spc="-14" dirty="0" smtClean="0">
                <a:latin typeface="Arial"/>
                <a:cs typeface="Arial"/>
              </a:rPr>
              <a:t>d</a:t>
            </a:r>
            <a:r>
              <a:rPr sz="1100" spc="73" dirty="0" smtClean="0">
                <a:latin typeface="Arial"/>
                <a:cs typeface="Arial"/>
              </a:rPr>
              <a:t>i</a:t>
            </a:r>
            <a:r>
              <a:rPr sz="1100" spc="-114" dirty="0" smtClean="0">
                <a:latin typeface="Arial"/>
                <a:cs typeface="Arial"/>
              </a:rPr>
              <a:t>a</a:t>
            </a:r>
            <a:r>
              <a:rPr sz="1100" spc="-3" dirty="0" smtClean="0">
                <a:latin typeface="Arial"/>
                <a:cs typeface="Arial"/>
              </a:rPr>
              <a:t>n</a:t>
            </a:r>
            <a:r>
              <a:rPr sz="1100" spc="67" dirty="0" smtClean="0">
                <a:latin typeface="Arial"/>
                <a:cs typeface="Arial"/>
              </a:rPr>
              <a:t>t</a:t>
            </a:r>
            <a:r>
              <a:rPr sz="1100" spc="-140" dirty="0" smtClean="0">
                <a:latin typeface="Arial"/>
                <a:cs typeface="Arial"/>
              </a:rPr>
              <a:t>e</a:t>
            </a:r>
            <a:r>
              <a:rPr sz="1100" dirty="0" smtClean="0">
                <a:latin typeface="Arial"/>
                <a:cs typeface="Arial"/>
              </a:rPr>
              <a:t> </a:t>
            </a:r>
            <a:r>
              <a:rPr sz="1100" spc="60" dirty="0" smtClean="0">
                <a:latin typeface="Arial"/>
                <a:cs typeface="Arial"/>
              </a:rPr>
              <a:t>l</a:t>
            </a:r>
            <a:r>
              <a:rPr sz="1100" spc="-140" dirty="0" smtClean="0">
                <a:latin typeface="Arial"/>
                <a:cs typeface="Arial"/>
              </a:rPr>
              <a:t>a</a:t>
            </a:r>
            <a:r>
              <a:rPr sz="1100" dirty="0" smtClean="0">
                <a:latin typeface="Arial"/>
                <a:cs typeface="Arial"/>
              </a:rPr>
              <a:t> </a:t>
            </a:r>
            <a:r>
              <a:rPr sz="1100" spc="-114" dirty="0" smtClean="0">
                <a:latin typeface="Arial"/>
                <a:cs typeface="Arial"/>
              </a:rPr>
              <a:t>a</a:t>
            </a:r>
            <a:r>
              <a:rPr sz="1100" spc="-20" dirty="0" smtClean="0">
                <a:latin typeface="Arial"/>
                <a:cs typeface="Arial"/>
              </a:rPr>
              <a:t>p</a:t>
            </a:r>
            <a:r>
              <a:rPr sz="1100" spc="60" dirty="0" smtClean="0">
                <a:latin typeface="Arial"/>
                <a:cs typeface="Arial"/>
              </a:rPr>
              <a:t>l</a:t>
            </a:r>
            <a:r>
              <a:rPr sz="1100" spc="73" dirty="0" smtClean="0">
                <a:latin typeface="Arial"/>
                <a:cs typeface="Arial"/>
              </a:rPr>
              <a:t>i</a:t>
            </a:r>
            <a:r>
              <a:rPr sz="1100" spc="-59" dirty="0" smtClean="0">
                <a:latin typeface="Arial"/>
                <a:cs typeface="Arial"/>
              </a:rPr>
              <a:t>c</a:t>
            </a:r>
            <a:r>
              <a:rPr sz="1100" spc="-118" dirty="0" smtClean="0">
                <a:latin typeface="Arial"/>
                <a:cs typeface="Arial"/>
              </a:rPr>
              <a:t>a</a:t>
            </a:r>
            <a:r>
              <a:rPr sz="1100" spc="-68" dirty="0" smtClean="0">
                <a:latin typeface="Arial"/>
                <a:cs typeface="Arial"/>
              </a:rPr>
              <a:t>c</a:t>
            </a:r>
            <a:r>
              <a:rPr sz="1100" spc="73" dirty="0" smtClean="0">
                <a:latin typeface="Arial"/>
                <a:cs typeface="Arial"/>
              </a:rPr>
              <a:t>i</a:t>
            </a:r>
            <a:r>
              <a:rPr sz="1100" spc="-42" dirty="0" smtClean="0">
                <a:latin typeface="Arial"/>
                <a:cs typeface="Arial"/>
              </a:rPr>
              <a:t>ó</a:t>
            </a:r>
            <a:r>
              <a:rPr sz="1100" spc="-29" dirty="0" smtClean="0">
                <a:latin typeface="Arial"/>
                <a:cs typeface="Arial"/>
              </a:rPr>
              <a:t>n</a:t>
            </a:r>
            <a:r>
              <a:rPr sz="1100" dirty="0" smtClean="0">
                <a:latin typeface="Arial"/>
                <a:cs typeface="Arial"/>
              </a:rPr>
              <a:t> </a:t>
            </a:r>
            <a:r>
              <a:rPr sz="1100" spc="-71" dirty="0" smtClean="0">
                <a:latin typeface="Arial"/>
                <a:cs typeface="Arial"/>
              </a:rPr>
              <a:t>d</a:t>
            </a:r>
            <a:r>
              <a:rPr sz="1100" spc="-93" dirty="0" smtClean="0">
                <a:latin typeface="Arial"/>
                <a:cs typeface="Arial"/>
              </a:rPr>
              <a:t>e</a:t>
            </a:r>
            <a:r>
              <a:rPr sz="1100" spc="10" dirty="0" smtClean="0">
                <a:latin typeface="Arial"/>
                <a:cs typeface="Arial"/>
              </a:rPr>
              <a:t> </a:t>
            </a:r>
            <a:r>
              <a:rPr sz="1100" spc="60" dirty="0" smtClean="0">
                <a:latin typeface="Arial"/>
                <a:cs typeface="Arial"/>
              </a:rPr>
              <a:t>l</a:t>
            </a:r>
            <a:r>
              <a:rPr sz="1100" spc="-140" dirty="0" smtClean="0">
                <a:latin typeface="Arial"/>
                <a:cs typeface="Arial"/>
              </a:rPr>
              <a:t>a</a:t>
            </a:r>
            <a:r>
              <a:rPr sz="1100" dirty="0" smtClean="0">
                <a:latin typeface="Arial"/>
                <a:cs typeface="Arial"/>
              </a:rPr>
              <a:t> </a:t>
            </a:r>
            <a:r>
              <a:rPr sz="1100" spc="-8" dirty="0" smtClean="0">
                <a:latin typeface="Arial"/>
                <a:cs typeface="Arial"/>
              </a:rPr>
              <a:t>m</a:t>
            </a:r>
            <a:r>
              <a:rPr sz="1100" spc="-114" dirty="0" smtClean="0">
                <a:latin typeface="Arial"/>
                <a:cs typeface="Arial"/>
              </a:rPr>
              <a:t>e</a:t>
            </a:r>
            <a:r>
              <a:rPr sz="1100" spc="67" dirty="0" smtClean="0">
                <a:latin typeface="Arial"/>
                <a:cs typeface="Arial"/>
              </a:rPr>
              <a:t>t</a:t>
            </a:r>
            <a:r>
              <a:rPr sz="1100" spc="-38" dirty="0" smtClean="0">
                <a:latin typeface="Arial"/>
                <a:cs typeface="Arial"/>
              </a:rPr>
              <a:t>o</a:t>
            </a:r>
            <a:r>
              <a:rPr sz="1100" spc="-14" dirty="0" smtClean="0">
                <a:latin typeface="Arial"/>
                <a:cs typeface="Arial"/>
              </a:rPr>
              <a:t>d</a:t>
            </a:r>
            <a:r>
              <a:rPr sz="1100" spc="-38" dirty="0" smtClean="0">
                <a:latin typeface="Arial"/>
                <a:cs typeface="Arial"/>
              </a:rPr>
              <a:t>o</a:t>
            </a:r>
            <a:r>
              <a:rPr sz="1100" spc="60" dirty="0" smtClean="0">
                <a:latin typeface="Arial"/>
                <a:cs typeface="Arial"/>
              </a:rPr>
              <a:t>l</a:t>
            </a:r>
            <a:r>
              <a:rPr sz="1100" spc="-38" dirty="0" smtClean="0">
                <a:latin typeface="Arial"/>
                <a:cs typeface="Arial"/>
              </a:rPr>
              <a:t>o</a:t>
            </a:r>
            <a:r>
              <a:rPr sz="1100" spc="-49" dirty="0" smtClean="0">
                <a:latin typeface="Arial"/>
                <a:cs typeface="Arial"/>
              </a:rPr>
              <a:t>g</a:t>
            </a:r>
            <a:r>
              <a:rPr sz="1100" spc="14" dirty="0" smtClean="0">
                <a:latin typeface="Arial"/>
                <a:cs typeface="Arial"/>
              </a:rPr>
              <a:t>í</a:t>
            </a:r>
            <a:r>
              <a:rPr sz="1100" spc="-140" dirty="0" smtClean="0">
                <a:latin typeface="Arial"/>
                <a:cs typeface="Arial"/>
              </a:rPr>
              <a:t>a</a:t>
            </a:r>
            <a:r>
              <a:rPr sz="1100" spc="-69" dirty="0" smtClean="0">
                <a:latin typeface="Arial"/>
                <a:cs typeface="Arial"/>
              </a:rPr>
              <a:t> SIG</a:t>
            </a:r>
            <a:r>
              <a:rPr sz="1100" spc="8" dirty="0" smtClean="0">
                <a:latin typeface="Arial"/>
                <a:cs typeface="Arial"/>
              </a:rPr>
              <a:t>P</a:t>
            </a:r>
            <a:r>
              <a:rPr sz="1100" spc="-17" dirty="0" smtClean="0">
                <a:latin typeface="Arial"/>
                <a:cs typeface="Arial"/>
              </a:rPr>
              <a:t>R</a:t>
            </a:r>
            <a:r>
              <a:rPr sz="1100" dirty="0" smtClean="0">
                <a:latin typeface="Arial"/>
                <a:cs typeface="Arial"/>
              </a:rPr>
              <a:t>OL,</a:t>
            </a:r>
            <a:r>
              <a:rPr sz="1100" spc="-32" dirty="0" smtClean="0">
                <a:latin typeface="Arial"/>
                <a:cs typeface="Arial"/>
              </a:rPr>
              <a:t> </a:t>
            </a:r>
            <a:r>
              <a:rPr sz="1100" spc="-46" dirty="0" smtClean="0">
                <a:latin typeface="Arial"/>
                <a:cs typeface="Arial"/>
              </a:rPr>
              <a:t>dete</a:t>
            </a:r>
            <a:r>
              <a:rPr sz="1100" spc="-27" dirty="0" smtClean="0">
                <a:latin typeface="Arial"/>
                <a:cs typeface="Arial"/>
              </a:rPr>
              <a:t>r</a:t>
            </a:r>
            <a:r>
              <a:rPr sz="1100" spc="-52" dirty="0" smtClean="0">
                <a:latin typeface="Arial"/>
                <a:cs typeface="Arial"/>
              </a:rPr>
              <a:t>minando</a:t>
            </a:r>
            <a:r>
              <a:rPr sz="1100" spc="32" dirty="0" smtClean="0">
                <a:latin typeface="Arial"/>
                <a:cs typeface="Arial"/>
              </a:rPr>
              <a:t> </a:t>
            </a:r>
            <a:r>
              <a:rPr sz="1100" dirty="0" smtClean="0">
                <a:latin typeface="Arial"/>
                <a:cs typeface="Arial"/>
              </a:rPr>
              <a:t>un</a:t>
            </a:r>
            <a:r>
              <a:rPr sz="1100" spc="-82" dirty="0" smtClean="0">
                <a:latin typeface="Arial"/>
                <a:cs typeface="Arial"/>
              </a:rPr>
              <a:t> </a:t>
            </a:r>
            <a:r>
              <a:rPr sz="1100" spc="-99" dirty="0" smtClean="0">
                <a:latin typeface="Arial"/>
                <a:cs typeface="Arial"/>
              </a:rPr>
              <a:t>á</a:t>
            </a:r>
            <a:r>
              <a:rPr sz="1100" spc="-67" dirty="0" smtClean="0">
                <a:latin typeface="Arial"/>
                <a:cs typeface="Arial"/>
              </a:rPr>
              <a:t>r</a:t>
            </a:r>
            <a:r>
              <a:rPr sz="1100" spc="-99" dirty="0" smtClean="0">
                <a:latin typeface="Arial"/>
                <a:cs typeface="Arial"/>
              </a:rPr>
              <a:t>ea</a:t>
            </a:r>
            <a:r>
              <a:rPr sz="1100" spc="-54" dirty="0" smtClean="0">
                <a:latin typeface="Arial"/>
                <a:cs typeface="Arial"/>
              </a:rPr>
              <a:t> </a:t>
            </a:r>
            <a:r>
              <a:rPr sz="1100" spc="-99" dirty="0" smtClean="0">
                <a:latin typeface="Arial"/>
                <a:cs typeface="Arial"/>
              </a:rPr>
              <a:t>en</a:t>
            </a:r>
            <a:r>
              <a:rPr sz="1100" spc="34" dirty="0" smtClean="0">
                <a:latin typeface="Arial"/>
                <a:cs typeface="Arial"/>
              </a:rPr>
              <a:t> </a:t>
            </a:r>
            <a:r>
              <a:rPr sz="1100" dirty="0" smtClean="0">
                <a:latin typeface="Arial"/>
                <a:cs typeface="Arial"/>
              </a:rPr>
              <a:t>la</a:t>
            </a:r>
            <a:r>
              <a:rPr sz="1100" spc="-106" dirty="0" smtClean="0">
                <a:latin typeface="Arial"/>
                <a:cs typeface="Arial"/>
              </a:rPr>
              <a:t> </a:t>
            </a:r>
            <a:r>
              <a:rPr sz="1100" spc="-61" dirty="0" smtClean="0">
                <a:latin typeface="Arial"/>
                <a:cs typeface="Arial"/>
              </a:rPr>
              <a:t>emp</a:t>
            </a:r>
            <a:r>
              <a:rPr sz="1100" spc="-39" dirty="0" smtClean="0">
                <a:latin typeface="Arial"/>
                <a:cs typeface="Arial"/>
              </a:rPr>
              <a:t>r</a:t>
            </a:r>
            <a:r>
              <a:rPr sz="1100" spc="-141" dirty="0" smtClean="0">
                <a:latin typeface="Arial"/>
                <a:cs typeface="Arial"/>
              </a:rPr>
              <a:t>esa</a:t>
            </a:r>
            <a:r>
              <a:rPr sz="1100" spc="-73" dirty="0" smtClean="0">
                <a:latin typeface="Arial"/>
                <a:cs typeface="Arial"/>
              </a:rPr>
              <a:t> en</a:t>
            </a:r>
            <a:r>
              <a:rPr sz="1100" spc="185" dirty="0" smtClean="0">
                <a:latin typeface="Arial"/>
                <a:cs typeface="Arial"/>
              </a:rPr>
              <a:t> </a:t>
            </a:r>
            <a:r>
              <a:rPr sz="1100" dirty="0" smtClean="0">
                <a:latin typeface="Arial"/>
                <a:cs typeface="Arial"/>
              </a:rPr>
              <a:t>la</a:t>
            </a:r>
            <a:r>
              <a:rPr sz="1100" spc="243" dirty="0" smtClean="0">
                <a:latin typeface="Arial"/>
                <a:cs typeface="Arial"/>
              </a:rPr>
              <a:t> </a:t>
            </a:r>
            <a:r>
              <a:rPr sz="1100" dirty="0" smtClean="0">
                <a:latin typeface="Arial"/>
                <a:cs typeface="Arial"/>
              </a:rPr>
              <a:t>que</a:t>
            </a:r>
            <a:r>
              <a:rPr sz="1100" spc="103" dirty="0" smtClean="0">
                <a:latin typeface="Arial"/>
                <a:cs typeface="Arial"/>
              </a:rPr>
              <a:t> </a:t>
            </a:r>
            <a:r>
              <a:rPr sz="1100" spc="-144" dirty="0" smtClean="0">
                <a:latin typeface="Arial"/>
                <a:cs typeface="Arial"/>
              </a:rPr>
              <a:t>se</a:t>
            </a:r>
            <a:r>
              <a:rPr sz="1100" spc="-75" dirty="0" smtClean="0">
                <a:latin typeface="Arial"/>
                <a:cs typeface="Arial"/>
              </a:rPr>
              <a:t> </a:t>
            </a:r>
            <a:r>
              <a:rPr sz="1100" spc="132" dirty="0" smtClean="0">
                <a:latin typeface="Arial"/>
                <a:cs typeface="Arial"/>
              </a:rPr>
              <a:t> </a:t>
            </a:r>
            <a:r>
              <a:rPr sz="1100" dirty="0" smtClean="0">
                <a:latin typeface="Arial"/>
                <a:cs typeface="Arial"/>
              </a:rPr>
              <a:t>identifique</a:t>
            </a:r>
            <a:r>
              <a:rPr sz="1100" spc="61" dirty="0" smtClean="0">
                <a:latin typeface="Arial"/>
                <a:cs typeface="Arial"/>
              </a:rPr>
              <a:t> </a:t>
            </a:r>
            <a:r>
              <a:rPr sz="1100" dirty="0" smtClean="0">
                <a:latin typeface="Arial"/>
                <a:cs typeface="Arial"/>
              </a:rPr>
              <a:t>un</a:t>
            </a:r>
            <a:r>
              <a:rPr sz="1100" spc="267" dirty="0" smtClean="0">
                <a:latin typeface="Arial"/>
                <a:cs typeface="Arial"/>
              </a:rPr>
              <a:t> </a:t>
            </a:r>
            <a:r>
              <a:rPr sz="1100" spc="-23" dirty="0" smtClean="0">
                <a:latin typeface="Arial"/>
                <a:cs typeface="Arial"/>
              </a:rPr>
              <a:t>p</a:t>
            </a:r>
            <a:r>
              <a:rPr sz="1100" spc="-22" dirty="0" smtClean="0">
                <a:latin typeface="Arial"/>
                <a:cs typeface="Arial"/>
              </a:rPr>
              <a:t>r</a:t>
            </a:r>
            <a:r>
              <a:rPr sz="1100" spc="-53" dirty="0" smtClean="0">
                <a:latin typeface="Arial"/>
                <a:cs typeface="Arial"/>
              </a:rPr>
              <a:t>oblema-</a:t>
            </a:r>
            <a:r>
              <a:rPr sz="1100" spc="-44" dirty="0" smtClean="0">
                <a:latin typeface="Arial"/>
                <a:cs typeface="Arial"/>
              </a:rPr>
              <a:t>c</a:t>
            </a:r>
            <a:r>
              <a:rPr sz="1100" spc="-83" dirty="0" smtClean="0">
                <a:latin typeface="Arial"/>
                <a:cs typeface="Arial"/>
              </a:rPr>
              <a:t>ausa-</a:t>
            </a:r>
            <a:r>
              <a:rPr sz="1100" spc="-46" dirty="0" smtClean="0">
                <a:latin typeface="Arial"/>
                <a:cs typeface="Arial"/>
              </a:rPr>
              <a:t> </a:t>
            </a:r>
            <a:r>
              <a:rPr sz="1100" spc="-58" dirty="0" smtClean="0">
                <a:latin typeface="Arial"/>
                <a:cs typeface="Arial"/>
              </a:rPr>
              <a:t>e</a:t>
            </a:r>
            <a:r>
              <a:rPr sz="1100" spc="-25" dirty="0" smtClean="0">
                <a:latin typeface="Arial"/>
                <a:cs typeface="Arial"/>
              </a:rPr>
              <a:t>f</a:t>
            </a:r>
            <a:r>
              <a:rPr sz="1100" spc="-46" dirty="0" smtClean="0">
                <a:latin typeface="Arial"/>
                <a:cs typeface="Arial"/>
              </a:rPr>
              <a:t>ecto-soluci</a:t>
            </a:r>
            <a:r>
              <a:rPr sz="1100" spc="-62" dirty="0" smtClean="0">
                <a:latin typeface="Arial"/>
                <a:cs typeface="Arial"/>
              </a:rPr>
              <a:t>ó</a:t>
            </a:r>
            <a:r>
              <a:rPr sz="1100" spc="-58" dirty="0" smtClean="0">
                <a:latin typeface="Arial"/>
                <a:cs typeface="Arial"/>
              </a:rPr>
              <a:t>n</a:t>
            </a:r>
            <a:r>
              <a:rPr sz="1100" spc="-14" dirty="0" smtClean="0">
                <a:latin typeface="Arial"/>
                <a:cs typeface="Arial"/>
              </a:rPr>
              <a:t> </a:t>
            </a:r>
            <a:r>
              <a:rPr sz="1100" dirty="0" smtClean="0">
                <a:latin typeface="Arial"/>
                <a:cs typeface="Arial"/>
              </a:rPr>
              <a:t>de:</a:t>
            </a:r>
            <a:endParaRPr sz="1100" dirty="0">
              <a:latin typeface="Arial"/>
              <a:cs typeface="Arial"/>
            </a:endParaRPr>
          </a:p>
        </p:txBody>
      </p:sp>
      <p:sp>
        <p:nvSpPr>
          <p:cNvPr id="45" name="object 45"/>
          <p:cNvSpPr txBox="1"/>
          <p:nvPr/>
        </p:nvSpPr>
        <p:spPr>
          <a:xfrm>
            <a:off x="523753" y="5704036"/>
            <a:ext cx="157637" cy="152824"/>
          </a:xfrm>
          <a:prstGeom prst="rect">
            <a:avLst/>
          </a:prstGeom>
        </p:spPr>
        <p:txBody>
          <a:bodyPr vert="horz" wrap="square" lIns="0" tIns="0" rIns="0" bIns="0" rtlCol="0">
            <a:noAutofit/>
          </a:bodyPr>
          <a:lstStyle/>
          <a:p>
            <a:pPr>
              <a:lnSpc>
                <a:spcPts val="1162"/>
              </a:lnSpc>
            </a:pPr>
            <a:r>
              <a:rPr sz="1100" spc="-220" dirty="0" smtClean="0">
                <a:solidFill>
                  <a:srgbClr val="9A244F"/>
                </a:solidFill>
                <a:latin typeface="MS UI Gothic"/>
                <a:cs typeface="MS UI Gothic"/>
              </a:rPr>
              <a:t>✦</a:t>
            </a:r>
            <a:endParaRPr sz="1100" dirty="0">
              <a:latin typeface="MS UI Gothic"/>
              <a:cs typeface="MS UI Gothic"/>
            </a:endParaRPr>
          </a:p>
        </p:txBody>
      </p:sp>
      <p:sp>
        <p:nvSpPr>
          <p:cNvPr id="46" name="object 46"/>
          <p:cNvSpPr txBox="1"/>
          <p:nvPr/>
        </p:nvSpPr>
        <p:spPr>
          <a:xfrm>
            <a:off x="831592" y="5700182"/>
            <a:ext cx="1165783" cy="146547"/>
          </a:xfrm>
          <a:prstGeom prst="rect">
            <a:avLst/>
          </a:prstGeom>
        </p:spPr>
        <p:txBody>
          <a:bodyPr vert="horz" wrap="square" lIns="0" tIns="0" rIns="0" bIns="0" rtlCol="0">
            <a:noAutofit/>
          </a:bodyPr>
          <a:lstStyle/>
          <a:p>
            <a:pPr>
              <a:lnSpc>
                <a:spcPts val="1114"/>
              </a:lnSpc>
            </a:pPr>
            <a:r>
              <a:rPr sz="1100" b="1" dirty="0" smtClean="0">
                <a:latin typeface="Arial"/>
                <a:cs typeface="Arial"/>
              </a:rPr>
              <a:t>ALTO</a:t>
            </a:r>
            <a:r>
              <a:rPr sz="1100" b="1" spc="251" dirty="0" smtClean="0">
                <a:latin typeface="Arial"/>
                <a:cs typeface="Arial"/>
              </a:rPr>
              <a:t> </a:t>
            </a:r>
            <a:r>
              <a:rPr sz="1100" b="1" spc="96" dirty="0" smtClean="0">
                <a:latin typeface="Arial"/>
                <a:cs typeface="Arial"/>
              </a:rPr>
              <a:t>IMPACTO</a:t>
            </a:r>
            <a:endParaRPr sz="1100" dirty="0">
              <a:latin typeface="Arial"/>
              <a:cs typeface="Arial"/>
            </a:endParaRPr>
          </a:p>
        </p:txBody>
      </p:sp>
      <p:sp>
        <p:nvSpPr>
          <p:cNvPr id="47" name="object 47"/>
          <p:cNvSpPr txBox="1"/>
          <p:nvPr/>
        </p:nvSpPr>
        <p:spPr>
          <a:xfrm>
            <a:off x="523753" y="5992186"/>
            <a:ext cx="157637" cy="152824"/>
          </a:xfrm>
          <a:prstGeom prst="rect">
            <a:avLst/>
          </a:prstGeom>
        </p:spPr>
        <p:txBody>
          <a:bodyPr vert="horz" wrap="square" lIns="0" tIns="0" rIns="0" bIns="0" rtlCol="0">
            <a:noAutofit/>
          </a:bodyPr>
          <a:lstStyle/>
          <a:p>
            <a:pPr>
              <a:lnSpc>
                <a:spcPts val="1162"/>
              </a:lnSpc>
            </a:pPr>
            <a:r>
              <a:rPr sz="1100" spc="-220" dirty="0" smtClean="0">
                <a:solidFill>
                  <a:srgbClr val="9A244F"/>
                </a:solidFill>
                <a:latin typeface="MS UI Gothic"/>
                <a:cs typeface="MS UI Gothic"/>
              </a:rPr>
              <a:t>✦</a:t>
            </a:r>
            <a:endParaRPr sz="1100" dirty="0">
              <a:latin typeface="MS UI Gothic"/>
              <a:cs typeface="MS UI Gothic"/>
            </a:endParaRPr>
          </a:p>
        </p:txBody>
      </p:sp>
      <p:sp>
        <p:nvSpPr>
          <p:cNvPr id="48" name="object 48"/>
          <p:cNvSpPr txBox="1"/>
          <p:nvPr/>
        </p:nvSpPr>
        <p:spPr>
          <a:xfrm>
            <a:off x="831591" y="5988335"/>
            <a:ext cx="966006" cy="146547"/>
          </a:xfrm>
          <a:prstGeom prst="rect">
            <a:avLst/>
          </a:prstGeom>
        </p:spPr>
        <p:txBody>
          <a:bodyPr vert="horz" wrap="square" lIns="0" tIns="0" rIns="0" bIns="0" rtlCol="0">
            <a:noAutofit/>
          </a:bodyPr>
          <a:lstStyle/>
          <a:p>
            <a:pPr>
              <a:lnSpc>
                <a:spcPts val="1114"/>
              </a:lnSpc>
            </a:pPr>
            <a:r>
              <a:rPr sz="1100" b="1" dirty="0" smtClean="0">
                <a:latin typeface="Arial"/>
                <a:cs typeface="Arial"/>
              </a:rPr>
              <a:t>BAJO</a:t>
            </a:r>
            <a:r>
              <a:rPr sz="1100" b="1" spc="-36" dirty="0" smtClean="0">
                <a:latin typeface="Arial"/>
                <a:cs typeface="Arial"/>
              </a:rPr>
              <a:t> </a:t>
            </a:r>
            <a:r>
              <a:rPr sz="1100" b="1" spc="75" dirty="0" smtClean="0">
                <a:latin typeface="Arial"/>
                <a:cs typeface="Arial"/>
              </a:rPr>
              <a:t>COSTO</a:t>
            </a:r>
            <a:endParaRPr sz="1100" dirty="0">
              <a:latin typeface="Arial"/>
              <a:cs typeface="Arial"/>
            </a:endParaRPr>
          </a:p>
        </p:txBody>
      </p:sp>
      <p:sp>
        <p:nvSpPr>
          <p:cNvPr id="49" name="object 49"/>
          <p:cNvSpPr txBox="1"/>
          <p:nvPr/>
        </p:nvSpPr>
        <p:spPr>
          <a:xfrm>
            <a:off x="523753" y="6291863"/>
            <a:ext cx="157637" cy="152824"/>
          </a:xfrm>
          <a:prstGeom prst="rect">
            <a:avLst/>
          </a:prstGeom>
        </p:spPr>
        <p:txBody>
          <a:bodyPr vert="horz" wrap="square" lIns="0" tIns="0" rIns="0" bIns="0" rtlCol="0">
            <a:noAutofit/>
          </a:bodyPr>
          <a:lstStyle/>
          <a:p>
            <a:pPr>
              <a:lnSpc>
                <a:spcPts val="1162"/>
              </a:lnSpc>
            </a:pPr>
            <a:r>
              <a:rPr sz="1100" spc="-220" dirty="0" smtClean="0">
                <a:solidFill>
                  <a:srgbClr val="9A244F"/>
                </a:solidFill>
                <a:latin typeface="MS UI Gothic"/>
                <a:cs typeface="MS UI Gothic"/>
              </a:rPr>
              <a:t>✦</a:t>
            </a:r>
            <a:endParaRPr sz="1100" dirty="0">
              <a:latin typeface="MS UI Gothic"/>
              <a:cs typeface="MS UI Gothic"/>
            </a:endParaRPr>
          </a:p>
        </p:txBody>
      </p:sp>
      <p:sp>
        <p:nvSpPr>
          <p:cNvPr id="50" name="object 50"/>
          <p:cNvSpPr txBox="1"/>
          <p:nvPr/>
        </p:nvSpPr>
        <p:spPr>
          <a:xfrm>
            <a:off x="831592" y="6288012"/>
            <a:ext cx="2014677" cy="146547"/>
          </a:xfrm>
          <a:prstGeom prst="rect">
            <a:avLst/>
          </a:prstGeom>
        </p:spPr>
        <p:txBody>
          <a:bodyPr vert="horz" wrap="square" lIns="0" tIns="0" rIns="0" bIns="0" rtlCol="0">
            <a:noAutofit/>
          </a:bodyPr>
          <a:lstStyle/>
          <a:p>
            <a:pPr>
              <a:lnSpc>
                <a:spcPts val="1114"/>
              </a:lnSpc>
            </a:pPr>
            <a:r>
              <a:rPr sz="1100" b="1" spc="60" dirty="0" smtClean="0">
                <a:latin typeface="Arial"/>
                <a:cs typeface="Arial"/>
              </a:rPr>
              <a:t>RÁPIDA</a:t>
            </a:r>
            <a:r>
              <a:rPr sz="1100" b="1" spc="22" dirty="0" smtClean="0">
                <a:latin typeface="Arial"/>
                <a:cs typeface="Arial"/>
              </a:rPr>
              <a:t> </a:t>
            </a:r>
            <a:r>
              <a:rPr sz="1100" b="1" spc="103" dirty="0" smtClean="0">
                <a:latin typeface="Arial"/>
                <a:cs typeface="Arial"/>
              </a:rPr>
              <a:t>IMPLEMENTACIÓN</a:t>
            </a:r>
            <a:endParaRPr sz="11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4624" y="161084"/>
            <a:ext cx="2838565" cy="855625"/>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6234546" y="1130304"/>
            <a:ext cx="2747934" cy="643363"/>
          </a:xfrm>
          <a:custGeom>
            <a:avLst/>
            <a:gdLst/>
            <a:ahLst/>
            <a:cxnLst/>
            <a:rect l="l" t="t" r="r" b="b"/>
            <a:pathLst>
              <a:path w="3022727" h="729145">
                <a:moveTo>
                  <a:pt x="0" y="729145"/>
                </a:moveTo>
                <a:lnTo>
                  <a:pt x="3022727" y="729145"/>
                </a:lnTo>
                <a:lnTo>
                  <a:pt x="3022727" y="0"/>
                </a:lnTo>
                <a:lnTo>
                  <a:pt x="0" y="0"/>
                </a:lnTo>
                <a:lnTo>
                  <a:pt x="0" y="729145"/>
                </a:lnTo>
                <a:close/>
              </a:path>
            </a:pathLst>
          </a:custGeom>
          <a:solidFill>
            <a:schemeClr val="accent1">
              <a:lumMod val="75000"/>
            </a:schemeClr>
          </a:solidFill>
        </p:spPr>
        <p:txBody>
          <a:bodyPr wrap="square" lIns="0" tIns="0" rIns="0" bIns="0" rtlCol="0">
            <a:noAutofit/>
          </a:bodyPr>
          <a:lstStyle/>
          <a:p>
            <a:endParaRPr/>
          </a:p>
        </p:txBody>
      </p:sp>
      <p:sp>
        <p:nvSpPr>
          <p:cNvPr id="4" name="object 4"/>
          <p:cNvSpPr/>
          <p:nvPr/>
        </p:nvSpPr>
        <p:spPr>
          <a:xfrm>
            <a:off x="6317096" y="1272315"/>
            <a:ext cx="2704868" cy="170778"/>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6517986" y="1457884"/>
            <a:ext cx="2269605" cy="170778"/>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170133" y="6051782"/>
            <a:ext cx="2726344" cy="644058"/>
          </a:xfrm>
          <a:custGeom>
            <a:avLst/>
            <a:gdLst/>
            <a:ahLst/>
            <a:cxnLst/>
            <a:rect l="l" t="t" r="r" b="b"/>
            <a:pathLst>
              <a:path w="2998978" h="729932">
                <a:moveTo>
                  <a:pt x="0" y="729932"/>
                </a:moveTo>
                <a:lnTo>
                  <a:pt x="2998978" y="729932"/>
                </a:lnTo>
                <a:lnTo>
                  <a:pt x="2998978" y="0"/>
                </a:lnTo>
                <a:lnTo>
                  <a:pt x="0" y="0"/>
                </a:lnTo>
                <a:lnTo>
                  <a:pt x="0" y="729932"/>
                </a:lnTo>
                <a:close/>
              </a:path>
            </a:pathLst>
          </a:custGeom>
          <a:solidFill>
            <a:schemeClr val="accent1">
              <a:lumMod val="75000"/>
            </a:schemeClr>
          </a:solidFill>
        </p:spPr>
        <p:txBody>
          <a:bodyPr wrap="square" lIns="0" tIns="0" rIns="0" bIns="0" rtlCol="0">
            <a:noAutofit/>
          </a:bodyPr>
          <a:lstStyle/>
          <a:p>
            <a:endParaRPr/>
          </a:p>
        </p:txBody>
      </p:sp>
      <p:sp>
        <p:nvSpPr>
          <p:cNvPr id="7" name="object 7"/>
          <p:cNvSpPr/>
          <p:nvPr/>
        </p:nvSpPr>
        <p:spPr>
          <a:xfrm>
            <a:off x="252153" y="6161173"/>
            <a:ext cx="256032" cy="172122"/>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465512" y="6161173"/>
            <a:ext cx="2404572" cy="172122"/>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257694" y="6305057"/>
            <a:ext cx="2608926" cy="17212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1204191" y="6450285"/>
            <a:ext cx="691618" cy="172122"/>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p:nvPr/>
        </p:nvSpPr>
        <p:spPr>
          <a:xfrm>
            <a:off x="6214572" y="4650776"/>
            <a:ext cx="2753706" cy="211119"/>
          </a:xfrm>
          <a:prstGeom prst="rect">
            <a:avLst/>
          </a:prstGeom>
          <a:blipFill>
            <a:blip r:embed="rId9" cstate="print"/>
            <a:stretch>
              <a:fillRect/>
            </a:stretch>
          </a:blipFill>
        </p:spPr>
        <p:txBody>
          <a:bodyPr wrap="square" lIns="0" tIns="0" rIns="0" bIns="0" rtlCol="0">
            <a:noAutofit/>
          </a:bodyPr>
          <a:lstStyle/>
          <a:p>
            <a:endParaRPr/>
          </a:p>
        </p:txBody>
      </p:sp>
      <p:sp>
        <p:nvSpPr>
          <p:cNvPr id="12" name="object 12"/>
          <p:cNvSpPr/>
          <p:nvPr/>
        </p:nvSpPr>
        <p:spPr>
          <a:xfrm>
            <a:off x="8905471" y="4650776"/>
            <a:ext cx="122613" cy="211119"/>
          </a:xfrm>
          <a:prstGeom prst="rect">
            <a:avLst/>
          </a:prstGeom>
          <a:blipFill>
            <a:blip r:embed="rId10" cstate="print"/>
            <a:stretch>
              <a:fillRect/>
            </a:stretch>
          </a:blipFill>
        </p:spPr>
        <p:txBody>
          <a:bodyPr wrap="square" lIns="0" tIns="0" rIns="0" bIns="0" rtlCol="0">
            <a:noAutofit/>
          </a:bodyPr>
          <a:lstStyle/>
          <a:p>
            <a:endParaRPr/>
          </a:p>
        </p:txBody>
      </p:sp>
      <p:sp>
        <p:nvSpPr>
          <p:cNvPr id="13" name="object 13"/>
          <p:cNvSpPr/>
          <p:nvPr/>
        </p:nvSpPr>
        <p:spPr>
          <a:xfrm>
            <a:off x="6214572" y="4798694"/>
            <a:ext cx="355785" cy="211119"/>
          </a:xfrm>
          <a:prstGeom prst="rect">
            <a:avLst/>
          </a:prstGeom>
          <a:blipFill>
            <a:blip r:embed="rId11" cstate="print"/>
            <a:stretch>
              <a:fillRect/>
            </a:stretch>
          </a:blipFill>
        </p:spPr>
        <p:txBody>
          <a:bodyPr wrap="square" lIns="0" tIns="0" rIns="0" bIns="0" rtlCol="0">
            <a:noAutofit/>
          </a:bodyPr>
          <a:lstStyle/>
          <a:p>
            <a:endParaRPr/>
          </a:p>
        </p:txBody>
      </p:sp>
      <p:sp>
        <p:nvSpPr>
          <p:cNvPr id="14" name="object 14"/>
          <p:cNvSpPr/>
          <p:nvPr/>
        </p:nvSpPr>
        <p:spPr>
          <a:xfrm>
            <a:off x="6511060" y="4798694"/>
            <a:ext cx="2550621" cy="211119"/>
          </a:xfrm>
          <a:prstGeom prst="rect">
            <a:avLst/>
          </a:prstGeom>
          <a:blipFill>
            <a:blip r:embed="rId12" cstate="print"/>
            <a:stretch>
              <a:fillRect/>
            </a:stretch>
          </a:blipFill>
        </p:spPr>
        <p:txBody>
          <a:bodyPr wrap="square" lIns="0" tIns="0" rIns="0" bIns="0" rtlCol="0">
            <a:noAutofit/>
          </a:bodyPr>
          <a:lstStyle/>
          <a:p>
            <a:endParaRPr/>
          </a:p>
        </p:txBody>
      </p:sp>
      <p:sp>
        <p:nvSpPr>
          <p:cNvPr id="15" name="object 15"/>
          <p:cNvSpPr/>
          <p:nvPr/>
        </p:nvSpPr>
        <p:spPr>
          <a:xfrm>
            <a:off x="6214572" y="4946612"/>
            <a:ext cx="2658479" cy="211119"/>
          </a:xfrm>
          <a:prstGeom prst="rect">
            <a:avLst/>
          </a:prstGeom>
          <a:blipFill>
            <a:blip r:embed="rId13" cstate="print"/>
            <a:stretch>
              <a:fillRect/>
            </a:stretch>
          </a:blipFill>
        </p:spPr>
        <p:txBody>
          <a:bodyPr wrap="square" lIns="0" tIns="0" rIns="0" bIns="0" rtlCol="0">
            <a:noAutofit/>
          </a:bodyPr>
          <a:lstStyle/>
          <a:p>
            <a:endParaRPr/>
          </a:p>
        </p:txBody>
      </p:sp>
      <p:sp>
        <p:nvSpPr>
          <p:cNvPr id="16" name="object 16"/>
          <p:cNvSpPr/>
          <p:nvPr/>
        </p:nvSpPr>
        <p:spPr>
          <a:xfrm>
            <a:off x="8814032" y="4946612"/>
            <a:ext cx="206086" cy="211119"/>
          </a:xfrm>
          <a:prstGeom prst="rect">
            <a:avLst/>
          </a:prstGeom>
          <a:blipFill>
            <a:blip r:embed="rId14" cstate="print"/>
            <a:stretch>
              <a:fillRect/>
            </a:stretch>
          </a:blipFill>
        </p:spPr>
        <p:txBody>
          <a:bodyPr wrap="square" lIns="0" tIns="0" rIns="0" bIns="0" rtlCol="0">
            <a:noAutofit/>
          </a:bodyPr>
          <a:lstStyle/>
          <a:p>
            <a:endParaRPr/>
          </a:p>
        </p:txBody>
      </p:sp>
      <p:sp>
        <p:nvSpPr>
          <p:cNvPr id="17" name="object 17"/>
          <p:cNvSpPr/>
          <p:nvPr/>
        </p:nvSpPr>
        <p:spPr>
          <a:xfrm>
            <a:off x="6214572" y="5094866"/>
            <a:ext cx="551099" cy="211119"/>
          </a:xfrm>
          <a:prstGeom prst="rect">
            <a:avLst/>
          </a:prstGeom>
          <a:blipFill>
            <a:blip r:embed="rId15" cstate="print"/>
            <a:stretch>
              <a:fillRect/>
            </a:stretch>
          </a:blipFill>
        </p:spPr>
        <p:txBody>
          <a:bodyPr wrap="square" lIns="0" tIns="0" rIns="0" bIns="0" rtlCol="0">
            <a:noAutofit/>
          </a:bodyPr>
          <a:lstStyle/>
          <a:p>
            <a:endParaRPr/>
          </a:p>
        </p:txBody>
      </p:sp>
      <p:sp>
        <p:nvSpPr>
          <p:cNvPr id="18" name="object 18"/>
          <p:cNvSpPr/>
          <p:nvPr/>
        </p:nvSpPr>
        <p:spPr>
          <a:xfrm>
            <a:off x="6729961" y="5094866"/>
            <a:ext cx="2283805" cy="211119"/>
          </a:xfrm>
          <a:prstGeom prst="rect">
            <a:avLst/>
          </a:prstGeom>
          <a:blipFill>
            <a:blip r:embed="rId16" cstate="print"/>
            <a:stretch>
              <a:fillRect/>
            </a:stretch>
          </a:blipFill>
        </p:spPr>
        <p:txBody>
          <a:bodyPr wrap="square" lIns="0" tIns="0" rIns="0" bIns="0" rtlCol="0">
            <a:noAutofit/>
          </a:bodyPr>
          <a:lstStyle/>
          <a:p>
            <a:endParaRPr/>
          </a:p>
        </p:txBody>
      </p:sp>
      <p:sp>
        <p:nvSpPr>
          <p:cNvPr id="19" name="object 19"/>
          <p:cNvSpPr/>
          <p:nvPr/>
        </p:nvSpPr>
        <p:spPr>
          <a:xfrm>
            <a:off x="6214572" y="5242785"/>
            <a:ext cx="1358437" cy="211118"/>
          </a:xfrm>
          <a:prstGeom prst="rect">
            <a:avLst/>
          </a:prstGeom>
          <a:blipFill>
            <a:blip r:embed="rId17" cstate="print"/>
            <a:stretch>
              <a:fillRect/>
            </a:stretch>
          </a:blipFill>
        </p:spPr>
        <p:txBody>
          <a:bodyPr wrap="square" lIns="0" tIns="0" rIns="0" bIns="0" rtlCol="0">
            <a:noAutofit/>
          </a:bodyPr>
          <a:lstStyle/>
          <a:p>
            <a:endParaRPr/>
          </a:p>
        </p:txBody>
      </p:sp>
      <p:sp>
        <p:nvSpPr>
          <p:cNvPr id="20" name="object 20"/>
          <p:cNvSpPr/>
          <p:nvPr/>
        </p:nvSpPr>
        <p:spPr>
          <a:xfrm>
            <a:off x="7522787" y="5242785"/>
            <a:ext cx="1514647" cy="211118"/>
          </a:xfrm>
          <a:prstGeom prst="rect">
            <a:avLst/>
          </a:prstGeom>
          <a:blipFill>
            <a:blip r:embed="rId18" cstate="print"/>
            <a:stretch>
              <a:fillRect/>
            </a:stretch>
          </a:blipFill>
        </p:spPr>
        <p:txBody>
          <a:bodyPr wrap="square" lIns="0" tIns="0" rIns="0" bIns="0" rtlCol="0">
            <a:noAutofit/>
          </a:bodyPr>
          <a:lstStyle/>
          <a:p>
            <a:endParaRPr/>
          </a:p>
        </p:txBody>
      </p:sp>
      <p:sp>
        <p:nvSpPr>
          <p:cNvPr id="21" name="object 21"/>
          <p:cNvSpPr/>
          <p:nvPr/>
        </p:nvSpPr>
        <p:spPr>
          <a:xfrm>
            <a:off x="6214572" y="5390701"/>
            <a:ext cx="560727" cy="211119"/>
          </a:xfrm>
          <a:prstGeom prst="rect">
            <a:avLst/>
          </a:prstGeom>
          <a:blipFill>
            <a:blip r:embed="rId19" cstate="print"/>
            <a:stretch>
              <a:fillRect/>
            </a:stretch>
          </a:blipFill>
        </p:spPr>
        <p:txBody>
          <a:bodyPr wrap="square" lIns="0" tIns="0" rIns="0" bIns="0" rtlCol="0">
            <a:noAutofit/>
          </a:bodyPr>
          <a:lstStyle/>
          <a:p>
            <a:endParaRPr/>
          </a:p>
        </p:txBody>
      </p:sp>
      <p:sp>
        <p:nvSpPr>
          <p:cNvPr id="22" name="object 22"/>
          <p:cNvSpPr/>
          <p:nvPr/>
        </p:nvSpPr>
        <p:spPr>
          <a:xfrm>
            <a:off x="6728576" y="5390701"/>
            <a:ext cx="2299392" cy="211119"/>
          </a:xfrm>
          <a:prstGeom prst="rect">
            <a:avLst/>
          </a:prstGeom>
          <a:blipFill>
            <a:blip r:embed="rId20" cstate="print"/>
            <a:stretch>
              <a:fillRect/>
            </a:stretch>
          </a:blipFill>
        </p:spPr>
        <p:txBody>
          <a:bodyPr wrap="square" lIns="0" tIns="0" rIns="0" bIns="0" rtlCol="0">
            <a:noAutofit/>
          </a:bodyPr>
          <a:lstStyle/>
          <a:p>
            <a:endParaRPr/>
          </a:p>
        </p:txBody>
      </p:sp>
      <p:sp>
        <p:nvSpPr>
          <p:cNvPr id="23" name="object 23"/>
          <p:cNvSpPr/>
          <p:nvPr/>
        </p:nvSpPr>
        <p:spPr>
          <a:xfrm>
            <a:off x="6214572" y="5538574"/>
            <a:ext cx="429953" cy="211119"/>
          </a:xfrm>
          <a:prstGeom prst="rect">
            <a:avLst/>
          </a:prstGeom>
          <a:blipFill>
            <a:blip r:embed="rId21" cstate="print"/>
            <a:stretch>
              <a:fillRect/>
            </a:stretch>
          </a:blipFill>
        </p:spPr>
        <p:txBody>
          <a:bodyPr wrap="square" lIns="0" tIns="0" rIns="0" bIns="0" rtlCol="0">
            <a:noAutofit/>
          </a:bodyPr>
          <a:lstStyle/>
          <a:p>
            <a:endParaRPr/>
          </a:p>
        </p:txBody>
      </p:sp>
      <p:sp>
        <p:nvSpPr>
          <p:cNvPr id="24" name="object 24"/>
          <p:cNvSpPr/>
          <p:nvPr/>
        </p:nvSpPr>
        <p:spPr>
          <a:xfrm>
            <a:off x="6215610" y="6058012"/>
            <a:ext cx="2775873" cy="633569"/>
          </a:xfrm>
          <a:custGeom>
            <a:avLst/>
            <a:gdLst/>
            <a:ahLst/>
            <a:cxnLst/>
            <a:rect l="l" t="t" r="r" b="b"/>
            <a:pathLst>
              <a:path w="3053460" h="718045">
                <a:moveTo>
                  <a:pt x="0" y="718045"/>
                </a:moveTo>
                <a:lnTo>
                  <a:pt x="3053460" y="718045"/>
                </a:lnTo>
                <a:lnTo>
                  <a:pt x="3053460" y="0"/>
                </a:lnTo>
                <a:lnTo>
                  <a:pt x="0" y="0"/>
                </a:lnTo>
                <a:lnTo>
                  <a:pt x="0" y="718045"/>
                </a:lnTo>
                <a:close/>
              </a:path>
            </a:pathLst>
          </a:custGeom>
          <a:solidFill>
            <a:schemeClr val="accent1">
              <a:lumMod val="75000"/>
            </a:schemeClr>
          </a:solidFill>
        </p:spPr>
        <p:txBody>
          <a:bodyPr wrap="square" lIns="0" tIns="0" rIns="0" bIns="0" rtlCol="0">
            <a:noAutofit/>
          </a:bodyPr>
          <a:lstStyle/>
          <a:p>
            <a:endParaRPr/>
          </a:p>
        </p:txBody>
      </p:sp>
      <p:sp>
        <p:nvSpPr>
          <p:cNvPr id="25" name="object 25"/>
          <p:cNvSpPr/>
          <p:nvPr/>
        </p:nvSpPr>
        <p:spPr>
          <a:xfrm>
            <a:off x="6408535" y="6162518"/>
            <a:ext cx="2111317" cy="172122"/>
          </a:xfrm>
          <a:prstGeom prst="rect">
            <a:avLst/>
          </a:prstGeom>
          <a:blipFill>
            <a:blip r:embed="rId22" cstate="print"/>
            <a:stretch>
              <a:fillRect/>
            </a:stretch>
          </a:blipFill>
        </p:spPr>
        <p:txBody>
          <a:bodyPr wrap="square" lIns="0" tIns="0" rIns="0" bIns="0" rtlCol="0">
            <a:noAutofit/>
          </a:bodyPr>
          <a:lstStyle/>
          <a:p>
            <a:endParaRPr/>
          </a:p>
        </p:txBody>
      </p:sp>
      <p:sp>
        <p:nvSpPr>
          <p:cNvPr id="26" name="object 26"/>
          <p:cNvSpPr/>
          <p:nvPr/>
        </p:nvSpPr>
        <p:spPr>
          <a:xfrm>
            <a:off x="6408535" y="6307746"/>
            <a:ext cx="1905230" cy="172122"/>
          </a:xfrm>
          <a:prstGeom prst="rect">
            <a:avLst/>
          </a:prstGeom>
          <a:blipFill>
            <a:blip r:embed="rId23" cstate="print"/>
            <a:stretch>
              <a:fillRect/>
            </a:stretch>
          </a:blipFill>
        </p:spPr>
        <p:txBody>
          <a:bodyPr wrap="square" lIns="0" tIns="0" rIns="0" bIns="0" rtlCol="0">
            <a:noAutofit/>
          </a:bodyPr>
          <a:lstStyle/>
          <a:p>
            <a:endParaRPr/>
          </a:p>
        </p:txBody>
      </p:sp>
      <p:sp>
        <p:nvSpPr>
          <p:cNvPr id="27" name="object 27"/>
          <p:cNvSpPr/>
          <p:nvPr/>
        </p:nvSpPr>
        <p:spPr>
          <a:xfrm>
            <a:off x="6408535" y="6451630"/>
            <a:ext cx="1769456" cy="172121"/>
          </a:xfrm>
          <a:prstGeom prst="rect">
            <a:avLst/>
          </a:prstGeom>
          <a:blipFill>
            <a:blip r:embed="rId24" cstate="print"/>
            <a:stretch>
              <a:fillRect/>
            </a:stretch>
          </a:blipFill>
        </p:spPr>
        <p:txBody>
          <a:bodyPr wrap="square" lIns="0" tIns="0" rIns="0" bIns="0" rtlCol="0">
            <a:noAutofit/>
          </a:bodyPr>
          <a:lstStyle/>
          <a:p>
            <a:endParaRPr/>
          </a:p>
        </p:txBody>
      </p:sp>
      <p:sp>
        <p:nvSpPr>
          <p:cNvPr id="28" name="object 28"/>
          <p:cNvSpPr/>
          <p:nvPr/>
        </p:nvSpPr>
        <p:spPr>
          <a:xfrm>
            <a:off x="3166111" y="4305277"/>
            <a:ext cx="2791459" cy="2388870"/>
          </a:xfrm>
          <a:custGeom>
            <a:avLst/>
            <a:gdLst/>
            <a:ahLst/>
            <a:cxnLst/>
            <a:rect l="l" t="t" r="r" b="b"/>
            <a:pathLst>
              <a:path w="3070605" h="2707386">
                <a:moveTo>
                  <a:pt x="0" y="2707386"/>
                </a:moveTo>
                <a:lnTo>
                  <a:pt x="3070605" y="2707386"/>
                </a:lnTo>
                <a:lnTo>
                  <a:pt x="3070605" y="0"/>
                </a:lnTo>
                <a:lnTo>
                  <a:pt x="0" y="0"/>
                </a:lnTo>
                <a:lnTo>
                  <a:pt x="0" y="2707386"/>
                </a:lnTo>
                <a:close/>
              </a:path>
            </a:pathLst>
          </a:custGeom>
          <a:solidFill>
            <a:schemeClr val="accent1">
              <a:lumMod val="75000"/>
            </a:schemeClr>
          </a:solidFill>
        </p:spPr>
        <p:txBody>
          <a:bodyPr wrap="square" lIns="0" tIns="0" rIns="0" bIns="0" rtlCol="0">
            <a:noAutofit/>
          </a:bodyPr>
          <a:lstStyle/>
          <a:p>
            <a:endParaRPr/>
          </a:p>
        </p:txBody>
      </p:sp>
      <p:sp>
        <p:nvSpPr>
          <p:cNvPr id="29" name="object 29"/>
          <p:cNvSpPr/>
          <p:nvPr/>
        </p:nvSpPr>
        <p:spPr>
          <a:xfrm>
            <a:off x="3624927" y="4490757"/>
            <a:ext cx="1971386" cy="189603"/>
          </a:xfrm>
          <a:prstGeom prst="rect">
            <a:avLst/>
          </a:prstGeom>
          <a:blipFill>
            <a:blip r:embed="rId25" cstate="print"/>
            <a:stretch>
              <a:fillRect/>
            </a:stretch>
          </a:blipFill>
        </p:spPr>
        <p:txBody>
          <a:bodyPr wrap="square" lIns="0" tIns="0" rIns="0" bIns="0" rtlCol="0">
            <a:noAutofit/>
          </a:bodyPr>
          <a:lstStyle/>
          <a:p>
            <a:endParaRPr/>
          </a:p>
        </p:txBody>
      </p:sp>
      <p:sp>
        <p:nvSpPr>
          <p:cNvPr id="30" name="object 30"/>
          <p:cNvSpPr/>
          <p:nvPr/>
        </p:nvSpPr>
        <p:spPr>
          <a:xfrm>
            <a:off x="4033636" y="4650776"/>
            <a:ext cx="1137227" cy="189604"/>
          </a:xfrm>
          <a:prstGeom prst="rect">
            <a:avLst/>
          </a:prstGeom>
          <a:blipFill>
            <a:blip r:embed="rId26" cstate="print"/>
            <a:stretch>
              <a:fillRect/>
            </a:stretch>
          </a:blipFill>
        </p:spPr>
        <p:txBody>
          <a:bodyPr wrap="square" lIns="0" tIns="0" rIns="0" bIns="0" rtlCol="0">
            <a:noAutofit/>
          </a:bodyPr>
          <a:lstStyle/>
          <a:p>
            <a:endParaRPr/>
          </a:p>
        </p:txBody>
      </p:sp>
      <p:sp>
        <p:nvSpPr>
          <p:cNvPr id="31" name="object 31"/>
          <p:cNvSpPr/>
          <p:nvPr/>
        </p:nvSpPr>
        <p:spPr>
          <a:xfrm>
            <a:off x="3199592" y="4970816"/>
            <a:ext cx="242455" cy="189604"/>
          </a:xfrm>
          <a:prstGeom prst="rect">
            <a:avLst/>
          </a:prstGeom>
          <a:blipFill>
            <a:blip r:embed="rId27" cstate="print"/>
            <a:stretch>
              <a:fillRect/>
            </a:stretch>
          </a:blipFill>
        </p:spPr>
        <p:txBody>
          <a:bodyPr wrap="square" lIns="0" tIns="0" rIns="0" bIns="0" rtlCol="0">
            <a:noAutofit/>
          </a:bodyPr>
          <a:lstStyle/>
          <a:p>
            <a:endParaRPr/>
          </a:p>
        </p:txBody>
      </p:sp>
      <p:sp>
        <p:nvSpPr>
          <p:cNvPr id="32" name="object 32"/>
          <p:cNvSpPr/>
          <p:nvPr/>
        </p:nvSpPr>
        <p:spPr>
          <a:xfrm>
            <a:off x="3393556" y="4970816"/>
            <a:ext cx="621607" cy="189604"/>
          </a:xfrm>
          <a:prstGeom prst="rect">
            <a:avLst/>
          </a:prstGeom>
          <a:blipFill>
            <a:blip r:embed="rId28" cstate="print"/>
            <a:stretch>
              <a:fillRect/>
            </a:stretch>
          </a:blipFill>
        </p:spPr>
        <p:txBody>
          <a:bodyPr wrap="square" lIns="0" tIns="0" rIns="0" bIns="0" rtlCol="0">
            <a:noAutofit/>
          </a:bodyPr>
          <a:lstStyle/>
          <a:p>
            <a:endParaRPr/>
          </a:p>
        </p:txBody>
      </p:sp>
      <p:sp>
        <p:nvSpPr>
          <p:cNvPr id="33" name="object 33"/>
          <p:cNvSpPr/>
          <p:nvPr/>
        </p:nvSpPr>
        <p:spPr>
          <a:xfrm>
            <a:off x="3974061" y="4970816"/>
            <a:ext cx="522512" cy="189604"/>
          </a:xfrm>
          <a:prstGeom prst="rect">
            <a:avLst/>
          </a:prstGeom>
          <a:blipFill>
            <a:blip r:embed="rId29" cstate="print"/>
            <a:stretch>
              <a:fillRect/>
            </a:stretch>
          </a:blipFill>
        </p:spPr>
        <p:txBody>
          <a:bodyPr wrap="square" lIns="0" tIns="0" rIns="0" bIns="0" rtlCol="0">
            <a:noAutofit/>
          </a:bodyPr>
          <a:lstStyle/>
          <a:p>
            <a:endParaRPr/>
          </a:p>
        </p:txBody>
      </p:sp>
      <p:sp>
        <p:nvSpPr>
          <p:cNvPr id="34" name="object 34"/>
          <p:cNvSpPr/>
          <p:nvPr/>
        </p:nvSpPr>
        <p:spPr>
          <a:xfrm>
            <a:off x="4460355" y="4970816"/>
            <a:ext cx="814451" cy="189604"/>
          </a:xfrm>
          <a:prstGeom prst="rect">
            <a:avLst/>
          </a:prstGeom>
          <a:blipFill>
            <a:blip r:embed="rId30" cstate="print"/>
            <a:stretch>
              <a:fillRect/>
            </a:stretch>
          </a:blipFill>
        </p:spPr>
        <p:txBody>
          <a:bodyPr wrap="square" lIns="0" tIns="0" rIns="0" bIns="0" rtlCol="0">
            <a:noAutofit/>
          </a:bodyPr>
          <a:lstStyle/>
          <a:p>
            <a:endParaRPr/>
          </a:p>
        </p:txBody>
      </p:sp>
      <p:sp>
        <p:nvSpPr>
          <p:cNvPr id="35" name="object 35"/>
          <p:cNvSpPr/>
          <p:nvPr/>
        </p:nvSpPr>
        <p:spPr>
          <a:xfrm>
            <a:off x="5229513" y="4970816"/>
            <a:ext cx="633984" cy="189604"/>
          </a:xfrm>
          <a:prstGeom prst="rect">
            <a:avLst/>
          </a:prstGeom>
          <a:blipFill>
            <a:blip r:embed="rId31" cstate="print"/>
            <a:stretch>
              <a:fillRect/>
            </a:stretch>
          </a:blipFill>
        </p:spPr>
        <p:txBody>
          <a:bodyPr wrap="square" lIns="0" tIns="0" rIns="0" bIns="0" rtlCol="0">
            <a:noAutofit/>
          </a:bodyPr>
          <a:lstStyle/>
          <a:p>
            <a:endParaRPr/>
          </a:p>
        </p:txBody>
      </p:sp>
      <p:sp>
        <p:nvSpPr>
          <p:cNvPr id="36" name="object 36"/>
          <p:cNvSpPr/>
          <p:nvPr/>
        </p:nvSpPr>
        <p:spPr>
          <a:xfrm>
            <a:off x="5805863" y="4970816"/>
            <a:ext cx="89362" cy="189604"/>
          </a:xfrm>
          <a:prstGeom prst="rect">
            <a:avLst/>
          </a:prstGeom>
          <a:blipFill>
            <a:blip r:embed="rId32" cstate="print"/>
            <a:stretch>
              <a:fillRect/>
            </a:stretch>
          </a:blipFill>
        </p:spPr>
        <p:txBody>
          <a:bodyPr wrap="square" lIns="0" tIns="0" rIns="0" bIns="0" rtlCol="0">
            <a:noAutofit/>
          </a:bodyPr>
          <a:lstStyle/>
          <a:p>
            <a:endParaRPr/>
          </a:p>
        </p:txBody>
      </p:sp>
      <p:sp>
        <p:nvSpPr>
          <p:cNvPr id="37" name="object 37"/>
          <p:cNvSpPr/>
          <p:nvPr/>
        </p:nvSpPr>
        <p:spPr>
          <a:xfrm>
            <a:off x="3199592" y="5131173"/>
            <a:ext cx="2560205" cy="189604"/>
          </a:xfrm>
          <a:prstGeom prst="rect">
            <a:avLst/>
          </a:prstGeom>
          <a:blipFill>
            <a:blip r:embed="rId33" cstate="print"/>
            <a:stretch>
              <a:fillRect/>
            </a:stretch>
          </a:blipFill>
        </p:spPr>
        <p:txBody>
          <a:bodyPr wrap="square" lIns="0" tIns="0" rIns="0" bIns="0" rtlCol="0">
            <a:noAutofit/>
          </a:bodyPr>
          <a:lstStyle/>
          <a:p>
            <a:endParaRPr/>
          </a:p>
        </p:txBody>
      </p:sp>
      <p:sp>
        <p:nvSpPr>
          <p:cNvPr id="38" name="object 38"/>
          <p:cNvSpPr/>
          <p:nvPr/>
        </p:nvSpPr>
        <p:spPr>
          <a:xfrm>
            <a:off x="3199592" y="5291194"/>
            <a:ext cx="1988358" cy="189603"/>
          </a:xfrm>
          <a:prstGeom prst="rect">
            <a:avLst/>
          </a:prstGeom>
          <a:blipFill>
            <a:blip r:embed="rId34" cstate="print"/>
            <a:stretch>
              <a:fillRect/>
            </a:stretch>
          </a:blipFill>
        </p:spPr>
        <p:txBody>
          <a:bodyPr wrap="square" lIns="0" tIns="0" rIns="0" bIns="0" rtlCol="0">
            <a:noAutofit/>
          </a:bodyPr>
          <a:lstStyle/>
          <a:p>
            <a:endParaRPr/>
          </a:p>
        </p:txBody>
      </p:sp>
      <p:sp>
        <p:nvSpPr>
          <p:cNvPr id="39" name="object 39"/>
          <p:cNvSpPr/>
          <p:nvPr/>
        </p:nvSpPr>
        <p:spPr>
          <a:xfrm>
            <a:off x="3199592" y="5451212"/>
            <a:ext cx="1798665" cy="189604"/>
          </a:xfrm>
          <a:prstGeom prst="rect">
            <a:avLst/>
          </a:prstGeom>
          <a:blipFill>
            <a:blip r:embed="rId35" cstate="print"/>
            <a:stretch>
              <a:fillRect/>
            </a:stretch>
          </a:blipFill>
        </p:spPr>
        <p:txBody>
          <a:bodyPr wrap="square" lIns="0" tIns="0" rIns="0" bIns="0" rtlCol="0">
            <a:noAutofit/>
          </a:bodyPr>
          <a:lstStyle/>
          <a:p>
            <a:endParaRPr/>
          </a:p>
        </p:txBody>
      </p:sp>
      <p:sp>
        <p:nvSpPr>
          <p:cNvPr id="40" name="object 40"/>
          <p:cNvSpPr/>
          <p:nvPr/>
        </p:nvSpPr>
        <p:spPr>
          <a:xfrm>
            <a:off x="3199592" y="5611188"/>
            <a:ext cx="2749435" cy="189604"/>
          </a:xfrm>
          <a:prstGeom prst="rect">
            <a:avLst/>
          </a:prstGeom>
          <a:blipFill>
            <a:blip r:embed="rId36" cstate="print"/>
            <a:stretch>
              <a:fillRect/>
            </a:stretch>
          </a:blipFill>
        </p:spPr>
        <p:txBody>
          <a:bodyPr wrap="square" lIns="0" tIns="0" rIns="0" bIns="0" rtlCol="0">
            <a:noAutofit/>
          </a:bodyPr>
          <a:lstStyle/>
          <a:p>
            <a:endParaRPr/>
          </a:p>
        </p:txBody>
      </p:sp>
      <p:sp>
        <p:nvSpPr>
          <p:cNvPr id="41" name="object 41"/>
          <p:cNvSpPr/>
          <p:nvPr/>
        </p:nvSpPr>
        <p:spPr>
          <a:xfrm>
            <a:off x="3199592" y="5771208"/>
            <a:ext cx="2224578" cy="189604"/>
          </a:xfrm>
          <a:prstGeom prst="rect">
            <a:avLst/>
          </a:prstGeom>
          <a:blipFill>
            <a:blip r:embed="rId37" cstate="print"/>
            <a:stretch>
              <a:fillRect/>
            </a:stretch>
          </a:blipFill>
        </p:spPr>
        <p:txBody>
          <a:bodyPr wrap="square" lIns="0" tIns="0" rIns="0" bIns="0" rtlCol="0">
            <a:noAutofit/>
          </a:bodyPr>
          <a:lstStyle/>
          <a:p>
            <a:endParaRPr/>
          </a:p>
        </p:txBody>
      </p:sp>
      <p:sp>
        <p:nvSpPr>
          <p:cNvPr id="42" name="object 42"/>
          <p:cNvSpPr/>
          <p:nvPr/>
        </p:nvSpPr>
        <p:spPr>
          <a:xfrm>
            <a:off x="3199592" y="6058975"/>
            <a:ext cx="1547899" cy="189604"/>
          </a:xfrm>
          <a:prstGeom prst="rect">
            <a:avLst/>
          </a:prstGeom>
          <a:blipFill>
            <a:blip r:embed="rId38" cstate="print"/>
            <a:stretch>
              <a:fillRect/>
            </a:stretch>
          </a:blipFill>
        </p:spPr>
        <p:txBody>
          <a:bodyPr wrap="square" lIns="0" tIns="0" rIns="0" bIns="0" rtlCol="0">
            <a:noAutofit/>
          </a:bodyPr>
          <a:lstStyle/>
          <a:p>
            <a:endParaRPr/>
          </a:p>
        </p:txBody>
      </p:sp>
      <p:sp>
        <p:nvSpPr>
          <p:cNvPr id="43" name="object 43"/>
          <p:cNvSpPr/>
          <p:nvPr/>
        </p:nvSpPr>
        <p:spPr>
          <a:xfrm>
            <a:off x="4711123" y="6058975"/>
            <a:ext cx="213013" cy="189604"/>
          </a:xfrm>
          <a:prstGeom prst="rect">
            <a:avLst/>
          </a:prstGeom>
          <a:blipFill>
            <a:blip r:embed="rId39" cstate="print"/>
            <a:stretch>
              <a:fillRect/>
            </a:stretch>
          </a:blipFill>
        </p:spPr>
        <p:txBody>
          <a:bodyPr wrap="square" lIns="0" tIns="0" rIns="0" bIns="0" rtlCol="0">
            <a:noAutofit/>
          </a:bodyPr>
          <a:lstStyle/>
          <a:p>
            <a:endParaRPr/>
          </a:p>
        </p:txBody>
      </p:sp>
      <p:sp>
        <p:nvSpPr>
          <p:cNvPr id="44" name="object 44"/>
          <p:cNvSpPr/>
          <p:nvPr/>
        </p:nvSpPr>
        <p:spPr>
          <a:xfrm>
            <a:off x="4145857" y="6348087"/>
            <a:ext cx="886991" cy="189604"/>
          </a:xfrm>
          <a:prstGeom prst="rect">
            <a:avLst/>
          </a:prstGeom>
          <a:blipFill>
            <a:blip r:embed="rId40" cstate="print"/>
            <a:stretch>
              <a:fillRect/>
            </a:stretch>
          </a:blipFill>
        </p:spPr>
        <p:txBody>
          <a:bodyPr wrap="square" lIns="0" tIns="0" rIns="0" bIns="0" rtlCol="0">
            <a:noAutofit/>
          </a:bodyPr>
          <a:lstStyle/>
          <a:p>
            <a:endParaRPr/>
          </a:p>
        </p:txBody>
      </p:sp>
      <p:sp>
        <p:nvSpPr>
          <p:cNvPr id="46" name="object 46"/>
          <p:cNvSpPr/>
          <p:nvPr/>
        </p:nvSpPr>
        <p:spPr>
          <a:xfrm>
            <a:off x="3145559" y="1006063"/>
            <a:ext cx="2869854" cy="211119"/>
          </a:xfrm>
          <a:prstGeom prst="rect">
            <a:avLst/>
          </a:prstGeom>
          <a:blipFill>
            <a:blip r:embed="rId41" cstate="print"/>
            <a:stretch>
              <a:fillRect/>
            </a:stretch>
          </a:blipFill>
        </p:spPr>
        <p:txBody>
          <a:bodyPr wrap="square" lIns="0" tIns="0" rIns="0" bIns="0" rtlCol="0">
            <a:noAutofit/>
          </a:bodyPr>
          <a:lstStyle/>
          <a:p>
            <a:endParaRPr/>
          </a:p>
        </p:txBody>
      </p:sp>
      <p:sp>
        <p:nvSpPr>
          <p:cNvPr id="47" name="object 47"/>
          <p:cNvSpPr/>
          <p:nvPr/>
        </p:nvSpPr>
        <p:spPr>
          <a:xfrm>
            <a:off x="3145560" y="1153981"/>
            <a:ext cx="172488" cy="211118"/>
          </a:xfrm>
          <a:prstGeom prst="rect">
            <a:avLst/>
          </a:prstGeom>
          <a:blipFill>
            <a:blip r:embed="rId42" cstate="print"/>
            <a:stretch>
              <a:fillRect/>
            </a:stretch>
          </a:blipFill>
        </p:spPr>
        <p:txBody>
          <a:bodyPr wrap="square" lIns="0" tIns="0" rIns="0" bIns="0" rtlCol="0">
            <a:noAutofit/>
          </a:bodyPr>
          <a:lstStyle/>
          <a:p>
            <a:endParaRPr/>
          </a:p>
        </p:txBody>
      </p:sp>
      <p:sp>
        <p:nvSpPr>
          <p:cNvPr id="48" name="object 48"/>
          <p:cNvSpPr/>
          <p:nvPr/>
        </p:nvSpPr>
        <p:spPr>
          <a:xfrm>
            <a:off x="3260552" y="1153981"/>
            <a:ext cx="942270" cy="211118"/>
          </a:xfrm>
          <a:prstGeom prst="rect">
            <a:avLst/>
          </a:prstGeom>
          <a:blipFill>
            <a:blip r:embed="rId43" cstate="print"/>
            <a:stretch>
              <a:fillRect/>
            </a:stretch>
          </a:blipFill>
        </p:spPr>
        <p:txBody>
          <a:bodyPr wrap="square" lIns="0" tIns="0" rIns="0" bIns="0" rtlCol="0">
            <a:noAutofit/>
          </a:bodyPr>
          <a:lstStyle/>
          <a:p>
            <a:endParaRPr/>
          </a:p>
        </p:txBody>
      </p:sp>
      <p:sp>
        <p:nvSpPr>
          <p:cNvPr id="49" name="object 49"/>
          <p:cNvSpPr/>
          <p:nvPr/>
        </p:nvSpPr>
        <p:spPr>
          <a:xfrm>
            <a:off x="4159712" y="1153981"/>
            <a:ext cx="1807210" cy="211118"/>
          </a:xfrm>
          <a:prstGeom prst="rect">
            <a:avLst/>
          </a:prstGeom>
          <a:blipFill>
            <a:blip r:embed="rId44" cstate="print"/>
            <a:stretch>
              <a:fillRect/>
            </a:stretch>
          </a:blipFill>
        </p:spPr>
        <p:txBody>
          <a:bodyPr wrap="square" lIns="0" tIns="0" rIns="0" bIns="0" rtlCol="0">
            <a:noAutofit/>
          </a:bodyPr>
          <a:lstStyle/>
          <a:p>
            <a:endParaRPr/>
          </a:p>
        </p:txBody>
      </p:sp>
      <p:sp>
        <p:nvSpPr>
          <p:cNvPr id="50" name="object 50"/>
          <p:cNvSpPr/>
          <p:nvPr/>
        </p:nvSpPr>
        <p:spPr>
          <a:xfrm>
            <a:off x="3145559" y="1301899"/>
            <a:ext cx="287620" cy="211118"/>
          </a:xfrm>
          <a:prstGeom prst="rect">
            <a:avLst/>
          </a:prstGeom>
          <a:blipFill>
            <a:blip r:embed="rId45" cstate="print"/>
            <a:stretch>
              <a:fillRect/>
            </a:stretch>
          </a:blipFill>
        </p:spPr>
        <p:txBody>
          <a:bodyPr wrap="square" lIns="0" tIns="0" rIns="0" bIns="0" rtlCol="0">
            <a:noAutofit/>
          </a:bodyPr>
          <a:lstStyle/>
          <a:p>
            <a:endParaRPr/>
          </a:p>
        </p:txBody>
      </p:sp>
      <p:sp>
        <p:nvSpPr>
          <p:cNvPr id="51" name="object 51"/>
          <p:cNvSpPr/>
          <p:nvPr/>
        </p:nvSpPr>
        <p:spPr>
          <a:xfrm>
            <a:off x="3385243" y="1301899"/>
            <a:ext cx="2577523" cy="211118"/>
          </a:xfrm>
          <a:prstGeom prst="rect">
            <a:avLst/>
          </a:prstGeom>
          <a:blipFill>
            <a:blip r:embed="rId46" cstate="print"/>
            <a:stretch>
              <a:fillRect/>
            </a:stretch>
          </a:blipFill>
        </p:spPr>
        <p:txBody>
          <a:bodyPr wrap="square" lIns="0" tIns="0" rIns="0" bIns="0" rtlCol="0">
            <a:noAutofit/>
          </a:bodyPr>
          <a:lstStyle/>
          <a:p>
            <a:endParaRPr/>
          </a:p>
        </p:txBody>
      </p:sp>
      <p:sp>
        <p:nvSpPr>
          <p:cNvPr id="52" name="object 52"/>
          <p:cNvSpPr/>
          <p:nvPr/>
        </p:nvSpPr>
        <p:spPr>
          <a:xfrm>
            <a:off x="3145559" y="1449817"/>
            <a:ext cx="311727" cy="211118"/>
          </a:xfrm>
          <a:prstGeom prst="rect">
            <a:avLst/>
          </a:prstGeom>
          <a:blipFill>
            <a:blip r:embed="rId47" cstate="print"/>
            <a:stretch>
              <a:fillRect/>
            </a:stretch>
          </a:blipFill>
        </p:spPr>
        <p:txBody>
          <a:bodyPr wrap="square" lIns="0" tIns="0" rIns="0" bIns="0" rtlCol="0">
            <a:noAutofit/>
          </a:bodyPr>
          <a:lstStyle/>
          <a:p>
            <a:endParaRPr/>
          </a:p>
        </p:txBody>
      </p:sp>
      <p:sp>
        <p:nvSpPr>
          <p:cNvPr id="53" name="object 53"/>
          <p:cNvSpPr/>
          <p:nvPr/>
        </p:nvSpPr>
        <p:spPr>
          <a:xfrm>
            <a:off x="3394941" y="1449817"/>
            <a:ext cx="2602807" cy="211118"/>
          </a:xfrm>
          <a:prstGeom prst="rect">
            <a:avLst/>
          </a:prstGeom>
          <a:blipFill>
            <a:blip r:embed="rId48" cstate="print"/>
            <a:stretch>
              <a:fillRect/>
            </a:stretch>
          </a:blipFill>
        </p:spPr>
        <p:txBody>
          <a:bodyPr wrap="square" lIns="0" tIns="0" rIns="0" bIns="0" rtlCol="0">
            <a:noAutofit/>
          </a:bodyPr>
          <a:lstStyle/>
          <a:p>
            <a:endParaRPr/>
          </a:p>
        </p:txBody>
      </p:sp>
      <p:sp>
        <p:nvSpPr>
          <p:cNvPr id="54" name="object 54"/>
          <p:cNvSpPr/>
          <p:nvPr/>
        </p:nvSpPr>
        <p:spPr>
          <a:xfrm>
            <a:off x="3145559" y="1597734"/>
            <a:ext cx="2823787" cy="211118"/>
          </a:xfrm>
          <a:prstGeom prst="rect">
            <a:avLst/>
          </a:prstGeom>
          <a:blipFill>
            <a:blip r:embed="rId49" cstate="print"/>
            <a:stretch>
              <a:fillRect/>
            </a:stretch>
          </a:blipFill>
        </p:spPr>
        <p:txBody>
          <a:bodyPr wrap="square" lIns="0" tIns="0" rIns="0" bIns="0" rtlCol="0">
            <a:noAutofit/>
          </a:bodyPr>
          <a:lstStyle/>
          <a:p>
            <a:endParaRPr/>
          </a:p>
        </p:txBody>
      </p:sp>
      <p:sp>
        <p:nvSpPr>
          <p:cNvPr id="55" name="object 55"/>
          <p:cNvSpPr/>
          <p:nvPr/>
        </p:nvSpPr>
        <p:spPr>
          <a:xfrm>
            <a:off x="3145560" y="1745652"/>
            <a:ext cx="2852881" cy="211118"/>
          </a:xfrm>
          <a:prstGeom prst="rect">
            <a:avLst/>
          </a:prstGeom>
          <a:blipFill>
            <a:blip r:embed="rId50" cstate="print"/>
            <a:stretch>
              <a:fillRect/>
            </a:stretch>
          </a:blipFill>
        </p:spPr>
        <p:txBody>
          <a:bodyPr wrap="square" lIns="0" tIns="0" rIns="0" bIns="0" rtlCol="0">
            <a:noAutofit/>
          </a:bodyPr>
          <a:lstStyle/>
          <a:p>
            <a:endParaRPr/>
          </a:p>
        </p:txBody>
      </p:sp>
      <p:sp>
        <p:nvSpPr>
          <p:cNvPr id="56" name="object 56"/>
          <p:cNvSpPr/>
          <p:nvPr/>
        </p:nvSpPr>
        <p:spPr>
          <a:xfrm>
            <a:off x="3077094" y="156423"/>
            <a:ext cx="2879666" cy="582716"/>
          </a:xfrm>
          <a:custGeom>
            <a:avLst/>
            <a:gdLst/>
            <a:ahLst/>
            <a:cxnLst/>
            <a:rect l="l" t="t" r="r" b="b"/>
            <a:pathLst>
              <a:path w="3167633" h="660412">
                <a:moveTo>
                  <a:pt x="0" y="660412"/>
                </a:moveTo>
                <a:lnTo>
                  <a:pt x="3167633" y="660412"/>
                </a:lnTo>
                <a:lnTo>
                  <a:pt x="3167633" y="0"/>
                </a:lnTo>
                <a:lnTo>
                  <a:pt x="0" y="0"/>
                </a:lnTo>
                <a:lnTo>
                  <a:pt x="0" y="660412"/>
                </a:lnTo>
                <a:close/>
              </a:path>
            </a:pathLst>
          </a:custGeom>
          <a:solidFill>
            <a:schemeClr val="accent1">
              <a:lumMod val="75000"/>
            </a:schemeClr>
          </a:solidFill>
        </p:spPr>
        <p:txBody>
          <a:bodyPr wrap="square" lIns="0" tIns="0" rIns="0" bIns="0" rtlCol="0">
            <a:noAutofit/>
          </a:bodyPr>
          <a:lstStyle/>
          <a:p>
            <a:endParaRPr/>
          </a:p>
        </p:txBody>
      </p:sp>
      <p:sp>
        <p:nvSpPr>
          <p:cNvPr id="57" name="object 57"/>
          <p:cNvSpPr/>
          <p:nvPr/>
        </p:nvSpPr>
        <p:spPr>
          <a:xfrm>
            <a:off x="3289645" y="371138"/>
            <a:ext cx="2525453" cy="150607"/>
          </a:xfrm>
          <a:prstGeom prst="rect">
            <a:avLst/>
          </a:prstGeom>
          <a:blipFill>
            <a:blip r:embed="rId51" cstate="print"/>
            <a:stretch>
              <a:fillRect/>
            </a:stretch>
          </a:blipFill>
        </p:spPr>
        <p:txBody>
          <a:bodyPr wrap="square" lIns="0" tIns="0" rIns="0" bIns="0" rtlCol="0">
            <a:noAutofit/>
          </a:bodyPr>
          <a:lstStyle/>
          <a:p>
            <a:endParaRPr/>
          </a:p>
        </p:txBody>
      </p:sp>
      <p:sp>
        <p:nvSpPr>
          <p:cNvPr id="59" name="object 59"/>
          <p:cNvSpPr/>
          <p:nvPr/>
        </p:nvSpPr>
        <p:spPr>
          <a:xfrm>
            <a:off x="252153" y="227255"/>
            <a:ext cx="2707524" cy="211119"/>
          </a:xfrm>
          <a:prstGeom prst="rect">
            <a:avLst/>
          </a:prstGeom>
          <a:blipFill>
            <a:blip r:embed="rId52" cstate="print"/>
            <a:stretch>
              <a:fillRect/>
            </a:stretch>
          </a:blipFill>
        </p:spPr>
        <p:txBody>
          <a:bodyPr wrap="square" lIns="0" tIns="0" rIns="0" bIns="0" rtlCol="0">
            <a:noAutofit/>
          </a:bodyPr>
          <a:lstStyle/>
          <a:p>
            <a:endParaRPr/>
          </a:p>
        </p:txBody>
      </p:sp>
      <p:sp>
        <p:nvSpPr>
          <p:cNvPr id="60" name="object 60"/>
          <p:cNvSpPr/>
          <p:nvPr/>
        </p:nvSpPr>
        <p:spPr>
          <a:xfrm>
            <a:off x="252153" y="375173"/>
            <a:ext cx="2705446" cy="211119"/>
          </a:xfrm>
          <a:prstGeom prst="rect">
            <a:avLst/>
          </a:prstGeom>
          <a:blipFill>
            <a:blip r:embed="rId53" cstate="print"/>
            <a:stretch>
              <a:fillRect/>
            </a:stretch>
          </a:blipFill>
        </p:spPr>
        <p:txBody>
          <a:bodyPr wrap="square" lIns="0" tIns="0" rIns="0" bIns="0" rtlCol="0">
            <a:noAutofit/>
          </a:bodyPr>
          <a:lstStyle/>
          <a:p>
            <a:endParaRPr/>
          </a:p>
        </p:txBody>
      </p:sp>
      <p:sp>
        <p:nvSpPr>
          <p:cNvPr id="61" name="object 61"/>
          <p:cNvSpPr/>
          <p:nvPr/>
        </p:nvSpPr>
        <p:spPr>
          <a:xfrm>
            <a:off x="252153" y="523091"/>
            <a:ext cx="2673350" cy="211119"/>
          </a:xfrm>
          <a:prstGeom prst="rect">
            <a:avLst/>
          </a:prstGeom>
          <a:blipFill>
            <a:blip r:embed="rId54" cstate="print"/>
            <a:stretch>
              <a:fillRect/>
            </a:stretch>
          </a:blipFill>
        </p:spPr>
        <p:txBody>
          <a:bodyPr wrap="square" lIns="0" tIns="0" rIns="0" bIns="0" rtlCol="0">
            <a:noAutofit/>
          </a:bodyPr>
          <a:lstStyle/>
          <a:p>
            <a:endParaRPr/>
          </a:p>
        </p:txBody>
      </p:sp>
      <p:sp>
        <p:nvSpPr>
          <p:cNvPr id="62" name="object 62"/>
          <p:cNvSpPr/>
          <p:nvPr/>
        </p:nvSpPr>
        <p:spPr>
          <a:xfrm>
            <a:off x="252153" y="671231"/>
            <a:ext cx="2676467" cy="211119"/>
          </a:xfrm>
          <a:prstGeom prst="rect">
            <a:avLst/>
          </a:prstGeom>
          <a:blipFill>
            <a:blip r:embed="rId55" cstate="print"/>
            <a:stretch>
              <a:fillRect/>
            </a:stretch>
          </a:blipFill>
        </p:spPr>
        <p:txBody>
          <a:bodyPr wrap="square" lIns="0" tIns="0" rIns="0" bIns="0" rtlCol="0">
            <a:noAutofit/>
          </a:bodyPr>
          <a:lstStyle/>
          <a:p>
            <a:endParaRPr/>
          </a:p>
        </p:txBody>
      </p:sp>
      <p:sp>
        <p:nvSpPr>
          <p:cNvPr id="63" name="object 63"/>
          <p:cNvSpPr/>
          <p:nvPr/>
        </p:nvSpPr>
        <p:spPr>
          <a:xfrm>
            <a:off x="252153" y="819150"/>
            <a:ext cx="169949" cy="211119"/>
          </a:xfrm>
          <a:prstGeom prst="rect">
            <a:avLst/>
          </a:prstGeom>
          <a:blipFill>
            <a:blip r:embed="rId56" cstate="print"/>
            <a:stretch>
              <a:fillRect/>
            </a:stretch>
          </a:blipFill>
        </p:spPr>
        <p:txBody>
          <a:bodyPr wrap="square" lIns="0" tIns="0" rIns="0" bIns="0" rtlCol="0">
            <a:noAutofit/>
          </a:bodyPr>
          <a:lstStyle/>
          <a:p>
            <a:endParaRPr/>
          </a:p>
        </p:txBody>
      </p:sp>
      <p:sp>
        <p:nvSpPr>
          <p:cNvPr id="64" name="object 64"/>
          <p:cNvSpPr/>
          <p:nvPr/>
        </p:nvSpPr>
        <p:spPr>
          <a:xfrm>
            <a:off x="252153" y="1114986"/>
            <a:ext cx="2679931" cy="211118"/>
          </a:xfrm>
          <a:prstGeom prst="rect">
            <a:avLst/>
          </a:prstGeom>
          <a:blipFill>
            <a:blip r:embed="rId57" cstate="print"/>
            <a:stretch>
              <a:fillRect/>
            </a:stretch>
          </a:blipFill>
        </p:spPr>
        <p:txBody>
          <a:bodyPr wrap="square" lIns="0" tIns="0" rIns="0" bIns="0" rtlCol="0">
            <a:noAutofit/>
          </a:bodyPr>
          <a:lstStyle/>
          <a:p>
            <a:endParaRPr/>
          </a:p>
        </p:txBody>
      </p:sp>
      <p:sp>
        <p:nvSpPr>
          <p:cNvPr id="65" name="object 65"/>
          <p:cNvSpPr/>
          <p:nvPr/>
        </p:nvSpPr>
        <p:spPr>
          <a:xfrm>
            <a:off x="252153" y="1262902"/>
            <a:ext cx="748445" cy="211118"/>
          </a:xfrm>
          <a:prstGeom prst="rect">
            <a:avLst/>
          </a:prstGeom>
          <a:blipFill>
            <a:blip r:embed="rId58" cstate="print"/>
            <a:stretch>
              <a:fillRect/>
            </a:stretch>
          </a:blipFill>
        </p:spPr>
        <p:txBody>
          <a:bodyPr wrap="square" lIns="0" tIns="0" rIns="0" bIns="0" rtlCol="0">
            <a:noAutofit/>
          </a:bodyPr>
          <a:lstStyle/>
          <a:p>
            <a:endParaRPr/>
          </a:p>
        </p:txBody>
      </p:sp>
      <p:sp>
        <p:nvSpPr>
          <p:cNvPr id="66" name="object 66"/>
          <p:cNvSpPr/>
          <p:nvPr/>
        </p:nvSpPr>
        <p:spPr>
          <a:xfrm>
            <a:off x="252153" y="1558739"/>
            <a:ext cx="2711565" cy="211118"/>
          </a:xfrm>
          <a:prstGeom prst="rect">
            <a:avLst/>
          </a:prstGeom>
          <a:blipFill>
            <a:blip r:embed="rId59" cstate="print"/>
            <a:stretch>
              <a:fillRect/>
            </a:stretch>
          </a:blipFill>
        </p:spPr>
        <p:txBody>
          <a:bodyPr wrap="square" lIns="0" tIns="0" rIns="0" bIns="0" rtlCol="0">
            <a:noAutofit/>
          </a:bodyPr>
          <a:lstStyle/>
          <a:p>
            <a:endParaRPr/>
          </a:p>
        </p:txBody>
      </p:sp>
      <p:sp>
        <p:nvSpPr>
          <p:cNvPr id="67" name="object 67"/>
          <p:cNvSpPr/>
          <p:nvPr/>
        </p:nvSpPr>
        <p:spPr>
          <a:xfrm>
            <a:off x="252153" y="1706656"/>
            <a:ext cx="2128866" cy="211118"/>
          </a:xfrm>
          <a:prstGeom prst="rect">
            <a:avLst/>
          </a:prstGeom>
          <a:blipFill>
            <a:blip r:embed="rId60" cstate="print"/>
            <a:stretch>
              <a:fillRect/>
            </a:stretch>
          </a:blipFill>
        </p:spPr>
        <p:txBody>
          <a:bodyPr wrap="square" lIns="0" tIns="0" rIns="0" bIns="0" rtlCol="0">
            <a:noAutofit/>
          </a:bodyPr>
          <a:lstStyle/>
          <a:p>
            <a:endParaRPr/>
          </a:p>
        </p:txBody>
      </p:sp>
      <p:sp>
        <p:nvSpPr>
          <p:cNvPr id="68" name="object 68"/>
          <p:cNvSpPr/>
          <p:nvPr/>
        </p:nvSpPr>
        <p:spPr>
          <a:xfrm>
            <a:off x="2327794" y="1706656"/>
            <a:ext cx="102523" cy="211118"/>
          </a:xfrm>
          <a:prstGeom prst="rect">
            <a:avLst/>
          </a:prstGeom>
          <a:blipFill>
            <a:blip r:embed="rId61" cstate="print"/>
            <a:stretch>
              <a:fillRect/>
            </a:stretch>
          </a:blipFill>
        </p:spPr>
        <p:txBody>
          <a:bodyPr wrap="square" lIns="0" tIns="0" rIns="0" bIns="0" rtlCol="0">
            <a:noAutofit/>
          </a:bodyPr>
          <a:lstStyle/>
          <a:p>
            <a:endParaRPr/>
          </a:p>
        </p:txBody>
      </p:sp>
      <p:sp>
        <p:nvSpPr>
          <p:cNvPr id="69" name="object 69"/>
          <p:cNvSpPr/>
          <p:nvPr/>
        </p:nvSpPr>
        <p:spPr>
          <a:xfrm>
            <a:off x="2379056" y="1706656"/>
            <a:ext cx="506684" cy="211118"/>
          </a:xfrm>
          <a:prstGeom prst="rect">
            <a:avLst/>
          </a:prstGeom>
          <a:blipFill>
            <a:blip r:embed="rId62" cstate="print"/>
            <a:stretch>
              <a:fillRect/>
            </a:stretch>
          </a:blipFill>
        </p:spPr>
        <p:txBody>
          <a:bodyPr wrap="square" lIns="0" tIns="0" rIns="0" bIns="0" rtlCol="0">
            <a:noAutofit/>
          </a:bodyPr>
          <a:lstStyle/>
          <a:p>
            <a:endParaRPr/>
          </a:p>
        </p:txBody>
      </p:sp>
      <p:sp>
        <p:nvSpPr>
          <p:cNvPr id="70" name="object 70"/>
          <p:cNvSpPr/>
          <p:nvPr/>
        </p:nvSpPr>
        <p:spPr>
          <a:xfrm>
            <a:off x="2822401" y="1706656"/>
            <a:ext cx="105295" cy="211118"/>
          </a:xfrm>
          <a:prstGeom prst="rect">
            <a:avLst/>
          </a:prstGeom>
          <a:blipFill>
            <a:blip r:embed="rId63" cstate="print"/>
            <a:stretch>
              <a:fillRect/>
            </a:stretch>
          </a:blipFill>
        </p:spPr>
        <p:txBody>
          <a:bodyPr wrap="square" lIns="0" tIns="0" rIns="0" bIns="0" rtlCol="0">
            <a:noAutofit/>
          </a:bodyPr>
          <a:lstStyle/>
          <a:p>
            <a:endParaRPr/>
          </a:p>
        </p:txBody>
      </p:sp>
      <p:sp>
        <p:nvSpPr>
          <p:cNvPr id="71" name="object 71"/>
          <p:cNvSpPr/>
          <p:nvPr/>
        </p:nvSpPr>
        <p:spPr>
          <a:xfrm>
            <a:off x="252153" y="1854574"/>
            <a:ext cx="2673350" cy="211118"/>
          </a:xfrm>
          <a:prstGeom prst="rect">
            <a:avLst/>
          </a:prstGeom>
          <a:blipFill>
            <a:blip r:embed="rId64" cstate="print"/>
            <a:stretch>
              <a:fillRect/>
            </a:stretch>
          </a:blipFill>
        </p:spPr>
        <p:txBody>
          <a:bodyPr wrap="square" lIns="0" tIns="0" rIns="0" bIns="0" rtlCol="0">
            <a:noAutofit/>
          </a:bodyPr>
          <a:lstStyle/>
          <a:p>
            <a:endParaRPr/>
          </a:p>
        </p:txBody>
      </p:sp>
      <p:sp>
        <p:nvSpPr>
          <p:cNvPr id="72" name="object 72"/>
          <p:cNvSpPr/>
          <p:nvPr/>
        </p:nvSpPr>
        <p:spPr>
          <a:xfrm>
            <a:off x="252153" y="2002492"/>
            <a:ext cx="746309" cy="211118"/>
          </a:xfrm>
          <a:prstGeom prst="rect">
            <a:avLst/>
          </a:prstGeom>
          <a:blipFill>
            <a:blip r:embed="rId65" cstate="print"/>
            <a:stretch>
              <a:fillRect/>
            </a:stretch>
          </a:blipFill>
        </p:spPr>
        <p:txBody>
          <a:bodyPr wrap="square" lIns="0" tIns="0" rIns="0" bIns="0" rtlCol="0">
            <a:noAutofit/>
          </a:bodyPr>
          <a:lstStyle/>
          <a:p>
            <a:endParaRPr/>
          </a:p>
        </p:txBody>
      </p:sp>
      <p:sp>
        <p:nvSpPr>
          <p:cNvPr id="73" name="object 73"/>
          <p:cNvSpPr/>
          <p:nvPr/>
        </p:nvSpPr>
        <p:spPr>
          <a:xfrm>
            <a:off x="346364" y="2298663"/>
            <a:ext cx="260465" cy="211118"/>
          </a:xfrm>
          <a:prstGeom prst="rect">
            <a:avLst/>
          </a:prstGeom>
          <a:blipFill>
            <a:blip r:embed="rId66" cstate="print"/>
            <a:stretch>
              <a:fillRect/>
            </a:stretch>
          </a:blipFill>
        </p:spPr>
        <p:txBody>
          <a:bodyPr wrap="square" lIns="0" tIns="0" rIns="0" bIns="0" rtlCol="0">
            <a:noAutofit/>
          </a:bodyPr>
          <a:lstStyle/>
          <a:p>
            <a:endParaRPr/>
          </a:p>
        </p:txBody>
      </p:sp>
      <p:sp>
        <p:nvSpPr>
          <p:cNvPr id="74" name="object 74"/>
          <p:cNvSpPr/>
          <p:nvPr/>
        </p:nvSpPr>
        <p:spPr>
          <a:xfrm>
            <a:off x="541713" y="2298663"/>
            <a:ext cx="2420158" cy="211118"/>
          </a:xfrm>
          <a:prstGeom prst="rect">
            <a:avLst/>
          </a:prstGeom>
          <a:blipFill>
            <a:blip r:embed="rId67" cstate="print"/>
            <a:stretch>
              <a:fillRect/>
            </a:stretch>
          </a:blipFill>
        </p:spPr>
        <p:txBody>
          <a:bodyPr wrap="square" lIns="0" tIns="0" rIns="0" bIns="0" rtlCol="0">
            <a:noAutofit/>
          </a:bodyPr>
          <a:lstStyle/>
          <a:p>
            <a:endParaRPr/>
          </a:p>
        </p:txBody>
      </p:sp>
      <p:sp>
        <p:nvSpPr>
          <p:cNvPr id="75" name="object 75"/>
          <p:cNvSpPr/>
          <p:nvPr/>
        </p:nvSpPr>
        <p:spPr>
          <a:xfrm>
            <a:off x="346363" y="2446581"/>
            <a:ext cx="2614815" cy="211118"/>
          </a:xfrm>
          <a:prstGeom prst="rect">
            <a:avLst/>
          </a:prstGeom>
          <a:blipFill>
            <a:blip r:embed="rId68" cstate="print"/>
            <a:stretch>
              <a:fillRect/>
            </a:stretch>
          </a:blipFill>
        </p:spPr>
        <p:txBody>
          <a:bodyPr wrap="square" lIns="0" tIns="0" rIns="0" bIns="0" rtlCol="0">
            <a:noAutofit/>
          </a:bodyPr>
          <a:lstStyle/>
          <a:p>
            <a:endParaRPr/>
          </a:p>
        </p:txBody>
      </p:sp>
      <p:sp>
        <p:nvSpPr>
          <p:cNvPr id="76" name="object 76"/>
          <p:cNvSpPr/>
          <p:nvPr/>
        </p:nvSpPr>
        <p:spPr>
          <a:xfrm>
            <a:off x="346364" y="2594498"/>
            <a:ext cx="816055" cy="211118"/>
          </a:xfrm>
          <a:prstGeom prst="rect">
            <a:avLst/>
          </a:prstGeom>
          <a:blipFill>
            <a:blip r:embed="rId69" cstate="print"/>
            <a:stretch>
              <a:fillRect/>
            </a:stretch>
          </a:blipFill>
        </p:spPr>
        <p:txBody>
          <a:bodyPr wrap="square" lIns="0" tIns="0" rIns="0" bIns="0" rtlCol="0">
            <a:noAutofit/>
          </a:bodyPr>
          <a:lstStyle/>
          <a:p>
            <a:endParaRPr/>
          </a:p>
        </p:txBody>
      </p:sp>
      <p:sp>
        <p:nvSpPr>
          <p:cNvPr id="77" name="object 77"/>
          <p:cNvSpPr/>
          <p:nvPr/>
        </p:nvSpPr>
        <p:spPr>
          <a:xfrm>
            <a:off x="358833" y="2971015"/>
            <a:ext cx="2457681" cy="157331"/>
          </a:xfrm>
          <a:prstGeom prst="rect">
            <a:avLst/>
          </a:prstGeom>
          <a:blipFill>
            <a:blip r:embed="rId70" cstate="print"/>
            <a:stretch>
              <a:fillRect/>
            </a:stretch>
          </a:blipFill>
        </p:spPr>
        <p:txBody>
          <a:bodyPr wrap="square" lIns="0" tIns="0" rIns="0" bIns="0" rtlCol="0">
            <a:noAutofit/>
          </a:bodyPr>
          <a:lstStyle/>
          <a:p>
            <a:endParaRPr/>
          </a:p>
        </p:txBody>
      </p:sp>
      <p:sp>
        <p:nvSpPr>
          <p:cNvPr id="78" name="object 78"/>
          <p:cNvSpPr/>
          <p:nvPr/>
        </p:nvSpPr>
        <p:spPr>
          <a:xfrm>
            <a:off x="356063" y="3118933"/>
            <a:ext cx="2428355" cy="157331"/>
          </a:xfrm>
          <a:prstGeom prst="rect">
            <a:avLst/>
          </a:prstGeom>
          <a:blipFill>
            <a:blip r:embed="rId71" cstate="print"/>
            <a:stretch>
              <a:fillRect/>
            </a:stretch>
          </a:blipFill>
        </p:spPr>
        <p:txBody>
          <a:bodyPr wrap="square" lIns="0" tIns="0" rIns="0" bIns="0" rtlCol="0">
            <a:noAutofit/>
          </a:bodyPr>
          <a:lstStyle/>
          <a:p>
            <a:endParaRPr/>
          </a:p>
        </p:txBody>
      </p:sp>
      <p:sp>
        <p:nvSpPr>
          <p:cNvPr id="79" name="object 79"/>
          <p:cNvSpPr/>
          <p:nvPr/>
        </p:nvSpPr>
        <p:spPr>
          <a:xfrm>
            <a:off x="199506" y="3410734"/>
            <a:ext cx="1130069" cy="211118"/>
          </a:xfrm>
          <a:prstGeom prst="rect">
            <a:avLst/>
          </a:prstGeom>
          <a:blipFill>
            <a:blip r:embed="rId72" cstate="print"/>
            <a:stretch>
              <a:fillRect/>
            </a:stretch>
          </a:blipFill>
        </p:spPr>
        <p:txBody>
          <a:bodyPr wrap="square" lIns="0" tIns="0" rIns="0" bIns="0" rtlCol="0">
            <a:noAutofit/>
          </a:bodyPr>
          <a:lstStyle/>
          <a:p>
            <a:endParaRPr/>
          </a:p>
        </p:txBody>
      </p:sp>
      <p:sp>
        <p:nvSpPr>
          <p:cNvPr id="80" name="object 80"/>
          <p:cNvSpPr/>
          <p:nvPr/>
        </p:nvSpPr>
        <p:spPr>
          <a:xfrm>
            <a:off x="231371" y="3654350"/>
            <a:ext cx="2286693" cy="211118"/>
          </a:xfrm>
          <a:prstGeom prst="rect">
            <a:avLst/>
          </a:prstGeom>
          <a:blipFill>
            <a:blip r:embed="rId73" cstate="print"/>
            <a:stretch>
              <a:fillRect/>
            </a:stretch>
          </a:blipFill>
        </p:spPr>
        <p:txBody>
          <a:bodyPr wrap="square" lIns="0" tIns="0" rIns="0" bIns="0" rtlCol="0">
            <a:noAutofit/>
          </a:bodyPr>
          <a:lstStyle/>
          <a:p>
            <a:endParaRPr/>
          </a:p>
        </p:txBody>
      </p:sp>
      <p:sp>
        <p:nvSpPr>
          <p:cNvPr id="81" name="object 81"/>
          <p:cNvSpPr/>
          <p:nvPr/>
        </p:nvSpPr>
        <p:spPr>
          <a:xfrm>
            <a:off x="231371" y="3802267"/>
            <a:ext cx="1969539" cy="211119"/>
          </a:xfrm>
          <a:prstGeom prst="rect">
            <a:avLst/>
          </a:prstGeom>
          <a:blipFill>
            <a:blip r:embed="rId74" cstate="print"/>
            <a:stretch>
              <a:fillRect/>
            </a:stretch>
          </a:blipFill>
        </p:spPr>
        <p:txBody>
          <a:bodyPr wrap="square" lIns="0" tIns="0" rIns="0" bIns="0" rtlCol="0">
            <a:noAutofit/>
          </a:bodyPr>
          <a:lstStyle/>
          <a:p>
            <a:endParaRPr/>
          </a:p>
        </p:txBody>
      </p:sp>
      <p:sp>
        <p:nvSpPr>
          <p:cNvPr id="82" name="object 82"/>
          <p:cNvSpPr/>
          <p:nvPr/>
        </p:nvSpPr>
        <p:spPr>
          <a:xfrm>
            <a:off x="231371" y="3950185"/>
            <a:ext cx="805884" cy="211119"/>
          </a:xfrm>
          <a:prstGeom prst="rect">
            <a:avLst/>
          </a:prstGeom>
          <a:blipFill>
            <a:blip r:embed="rId75" cstate="print"/>
            <a:stretch>
              <a:fillRect/>
            </a:stretch>
          </a:blipFill>
        </p:spPr>
        <p:txBody>
          <a:bodyPr wrap="square" lIns="0" tIns="0" rIns="0" bIns="0" rtlCol="0">
            <a:noAutofit/>
          </a:bodyPr>
          <a:lstStyle/>
          <a:p>
            <a:endParaRPr/>
          </a:p>
        </p:txBody>
      </p:sp>
      <p:sp>
        <p:nvSpPr>
          <p:cNvPr id="83" name="object 83"/>
          <p:cNvSpPr/>
          <p:nvPr/>
        </p:nvSpPr>
        <p:spPr>
          <a:xfrm>
            <a:off x="231371" y="4098102"/>
            <a:ext cx="2053590" cy="211119"/>
          </a:xfrm>
          <a:prstGeom prst="rect">
            <a:avLst/>
          </a:prstGeom>
          <a:blipFill>
            <a:blip r:embed="rId76" cstate="print"/>
            <a:stretch>
              <a:fillRect/>
            </a:stretch>
          </a:blipFill>
        </p:spPr>
        <p:txBody>
          <a:bodyPr wrap="square" lIns="0" tIns="0" rIns="0" bIns="0" rtlCol="0">
            <a:noAutofit/>
          </a:bodyPr>
          <a:lstStyle/>
          <a:p>
            <a:endParaRPr/>
          </a:p>
        </p:txBody>
      </p:sp>
      <p:sp>
        <p:nvSpPr>
          <p:cNvPr id="84" name="object 84"/>
          <p:cNvSpPr/>
          <p:nvPr/>
        </p:nvSpPr>
        <p:spPr>
          <a:xfrm>
            <a:off x="231371" y="4393938"/>
            <a:ext cx="1125150" cy="211119"/>
          </a:xfrm>
          <a:prstGeom prst="rect">
            <a:avLst/>
          </a:prstGeom>
          <a:blipFill>
            <a:blip r:embed="rId77" cstate="print"/>
            <a:stretch>
              <a:fillRect/>
            </a:stretch>
          </a:blipFill>
        </p:spPr>
        <p:txBody>
          <a:bodyPr wrap="square" lIns="0" tIns="0" rIns="0" bIns="0" rtlCol="0">
            <a:noAutofit/>
          </a:bodyPr>
          <a:lstStyle/>
          <a:p>
            <a:endParaRPr/>
          </a:p>
        </p:txBody>
      </p:sp>
      <p:sp>
        <p:nvSpPr>
          <p:cNvPr id="85" name="object 85"/>
          <p:cNvSpPr/>
          <p:nvPr/>
        </p:nvSpPr>
        <p:spPr>
          <a:xfrm>
            <a:off x="231371" y="4689774"/>
            <a:ext cx="2717454" cy="211119"/>
          </a:xfrm>
          <a:prstGeom prst="rect">
            <a:avLst/>
          </a:prstGeom>
          <a:blipFill>
            <a:blip r:embed="rId78" cstate="print"/>
            <a:stretch>
              <a:fillRect/>
            </a:stretch>
          </a:blipFill>
        </p:spPr>
        <p:txBody>
          <a:bodyPr wrap="square" lIns="0" tIns="0" rIns="0" bIns="0" rtlCol="0">
            <a:noAutofit/>
          </a:bodyPr>
          <a:lstStyle/>
          <a:p>
            <a:endParaRPr/>
          </a:p>
        </p:txBody>
      </p:sp>
      <p:sp>
        <p:nvSpPr>
          <p:cNvPr id="86" name="object 86"/>
          <p:cNvSpPr/>
          <p:nvPr/>
        </p:nvSpPr>
        <p:spPr>
          <a:xfrm>
            <a:off x="231371" y="4837691"/>
            <a:ext cx="2685242" cy="211119"/>
          </a:xfrm>
          <a:prstGeom prst="rect">
            <a:avLst/>
          </a:prstGeom>
          <a:blipFill>
            <a:blip r:embed="rId79" cstate="print"/>
            <a:stretch>
              <a:fillRect/>
            </a:stretch>
          </a:blipFill>
        </p:spPr>
        <p:txBody>
          <a:bodyPr wrap="square" lIns="0" tIns="0" rIns="0" bIns="0" rtlCol="0">
            <a:noAutofit/>
          </a:bodyPr>
          <a:lstStyle/>
          <a:p>
            <a:endParaRPr/>
          </a:p>
        </p:txBody>
      </p:sp>
      <p:sp>
        <p:nvSpPr>
          <p:cNvPr id="87" name="object 87"/>
          <p:cNvSpPr/>
          <p:nvPr/>
        </p:nvSpPr>
        <p:spPr>
          <a:xfrm>
            <a:off x="231371" y="4985609"/>
            <a:ext cx="1589694" cy="211119"/>
          </a:xfrm>
          <a:prstGeom prst="rect">
            <a:avLst/>
          </a:prstGeom>
          <a:blipFill>
            <a:blip r:embed="rId80" cstate="print"/>
            <a:stretch>
              <a:fillRect/>
            </a:stretch>
          </a:blipFill>
        </p:spPr>
        <p:txBody>
          <a:bodyPr wrap="square" lIns="0" tIns="0" rIns="0" bIns="0" rtlCol="0">
            <a:noAutofit/>
          </a:bodyPr>
          <a:lstStyle/>
          <a:p>
            <a:endParaRPr/>
          </a:p>
        </p:txBody>
      </p:sp>
      <p:sp>
        <p:nvSpPr>
          <p:cNvPr id="88" name="object 88"/>
          <p:cNvSpPr/>
          <p:nvPr/>
        </p:nvSpPr>
        <p:spPr>
          <a:xfrm>
            <a:off x="231371" y="5133863"/>
            <a:ext cx="2716761" cy="211119"/>
          </a:xfrm>
          <a:prstGeom prst="rect">
            <a:avLst/>
          </a:prstGeom>
          <a:blipFill>
            <a:blip r:embed="rId81" cstate="print"/>
            <a:stretch>
              <a:fillRect/>
            </a:stretch>
          </a:blipFill>
        </p:spPr>
        <p:txBody>
          <a:bodyPr wrap="square" lIns="0" tIns="0" rIns="0" bIns="0" rtlCol="0">
            <a:noAutofit/>
          </a:bodyPr>
          <a:lstStyle/>
          <a:p>
            <a:endParaRPr/>
          </a:p>
        </p:txBody>
      </p:sp>
      <p:sp>
        <p:nvSpPr>
          <p:cNvPr id="89" name="object 89"/>
          <p:cNvSpPr/>
          <p:nvPr/>
        </p:nvSpPr>
        <p:spPr>
          <a:xfrm>
            <a:off x="231372" y="5281781"/>
            <a:ext cx="553177" cy="211119"/>
          </a:xfrm>
          <a:prstGeom prst="rect">
            <a:avLst/>
          </a:prstGeom>
          <a:blipFill>
            <a:blip r:embed="rId82" cstate="print"/>
            <a:stretch>
              <a:fillRect/>
            </a:stretch>
          </a:blipFill>
        </p:spPr>
        <p:txBody>
          <a:bodyPr wrap="square" lIns="0" tIns="0" rIns="0" bIns="0" rtlCol="0">
            <a:noAutofit/>
          </a:bodyPr>
          <a:lstStyle/>
          <a:p>
            <a:endParaRPr/>
          </a:p>
        </p:txBody>
      </p:sp>
      <p:sp>
        <p:nvSpPr>
          <p:cNvPr id="90" name="object 90"/>
          <p:cNvSpPr/>
          <p:nvPr/>
        </p:nvSpPr>
        <p:spPr>
          <a:xfrm>
            <a:off x="231371" y="5429698"/>
            <a:ext cx="983153" cy="211119"/>
          </a:xfrm>
          <a:prstGeom prst="rect">
            <a:avLst/>
          </a:prstGeom>
          <a:blipFill>
            <a:blip r:embed="rId83" cstate="print"/>
            <a:stretch>
              <a:fillRect/>
            </a:stretch>
          </a:blipFill>
        </p:spPr>
        <p:txBody>
          <a:bodyPr wrap="square" lIns="0" tIns="0" rIns="0" bIns="0" rtlCol="0">
            <a:noAutofit/>
          </a:bodyPr>
          <a:lstStyle/>
          <a:p>
            <a:endParaRPr/>
          </a:p>
        </p:txBody>
      </p:sp>
      <p:sp>
        <p:nvSpPr>
          <p:cNvPr id="91" name="object 91"/>
          <p:cNvSpPr/>
          <p:nvPr/>
        </p:nvSpPr>
        <p:spPr>
          <a:xfrm>
            <a:off x="231371" y="5577571"/>
            <a:ext cx="1580573" cy="211119"/>
          </a:xfrm>
          <a:prstGeom prst="rect">
            <a:avLst/>
          </a:prstGeom>
          <a:blipFill>
            <a:blip r:embed="rId84" cstate="print"/>
            <a:stretch>
              <a:fillRect/>
            </a:stretch>
          </a:blipFill>
        </p:spPr>
        <p:txBody>
          <a:bodyPr wrap="square" lIns="0" tIns="0" rIns="0" bIns="0" rtlCol="0">
            <a:noAutofit/>
          </a:bodyPr>
          <a:lstStyle/>
          <a:p>
            <a:endParaRPr/>
          </a:p>
        </p:txBody>
      </p:sp>
      <p:sp>
        <p:nvSpPr>
          <p:cNvPr id="92" name="object 92"/>
          <p:cNvSpPr/>
          <p:nvPr/>
        </p:nvSpPr>
        <p:spPr>
          <a:xfrm>
            <a:off x="1762528" y="5577571"/>
            <a:ext cx="556433" cy="211119"/>
          </a:xfrm>
          <a:prstGeom prst="rect">
            <a:avLst/>
          </a:prstGeom>
          <a:blipFill>
            <a:blip r:embed="rId85" cstate="print"/>
            <a:stretch>
              <a:fillRect/>
            </a:stretch>
          </a:blipFill>
        </p:spPr>
        <p:txBody>
          <a:bodyPr wrap="square" lIns="0" tIns="0" rIns="0" bIns="0" rtlCol="0">
            <a:noAutofit/>
          </a:bodyPr>
          <a:lstStyle/>
          <a:p>
            <a:endParaRPr/>
          </a:p>
        </p:txBody>
      </p:sp>
      <p:sp>
        <p:nvSpPr>
          <p:cNvPr id="93" name="object 93"/>
          <p:cNvSpPr/>
          <p:nvPr/>
        </p:nvSpPr>
        <p:spPr>
          <a:xfrm>
            <a:off x="2257137" y="5577571"/>
            <a:ext cx="448886" cy="211119"/>
          </a:xfrm>
          <a:prstGeom prst="rect">
            <a:avLst/>
          </a:prstGeom>
          <a:blipFill>
            <a:blip r:embed="rId86" cstate="print"/>
            <a:stretch>
              <a:fillRect/>
            </a:stretch>
          </a:blipFill>
        </p:spPr>
        <p:txBody>
          <a:bodyPr wrap="square" lIns="0" tIns="0" rIns="0" bIns="0" rtlCol="0">
            <a:noAutofit/>
          </a:bodyPr>
          <a:lstStyle/>
          <a:p>
            <a:endParaRPr/>
          </a:p>
        </p:txBody>
      </p:sp>
      <p:sp>
        <p:nvSpPr>
          <p:cNvPr id="94" name="object 94"/>
          <p:cNvSpPr/>
          <p:nvPr/>
        </p:nvSpPr>
        <p:spPr>
          <a:xfrm>
            <a:off x="231371" y="5725488"/>
            <a:ext cx="1778808" cy="211119"/>
          </a:xfrm>
          <a:prstGeom prst="rect">
            <a:avLst/>
          </a:prstGeom>
          <a:blipFill>
            <a:blip r:embed="rId87" cstate="print"/>
            <a:stretch>
              <a:fillRect/>
            </a:stretch>
          </a:blipFill>
        </p:spPr>
        <p:txBody>
          <a:bodyPr wrap="square" lIns="0" tIns="0" rIns="0" bIns="0" rtlCol="0">
            <a:noAutofit/>
          </a:bodyPr>
          <a:lstStyle/>
          <a:p>
            <a:endParaRPr/>
          </a:p>
        </p:txBody>
      </p:sp>
      <p:pic>
        <p:nvPicPr>
          <p:cNvPr id="2050" name="Picture 2" descr="asesoria-y-certificacion-en-calidad-pymes-on-line-cali"/>
          <p:cNvPicPr>
            <a:picLocks noChangeAspect="1" noChangeArrowheads="1"/>
          </p:cNvPicPr>
          <p:nvPr/>
        </p:nvPicPr>
        <p:blipFill>
          <a:blip r:embed="rId88" cstate="print"/>
          <a:srcRect/>
          <a:stretch>
            <a:fillRect/>
          </a:stretch>
        </p:blipFill>
        <p:spPr bwMode="auto">
          <a:xfrm>
            <a:off x="5957455" y="1882589"/>
            <a:ext cx="3186545" cy="2554942"/>
          </a:xfrm>
          <a:prstGeom prst="rect">
            <a:avLst/>
          </a:prstGeom>
          <a:noFill/>
        </p:spPr>
      </p:pic>
      <p:pic>
        <p:nvPicPr>
          <p:cNvPr id="2052" name="Picture 4" descr="http://diariolamatriz.com/wp-content/uploads/2014/07/Empleados.jpg"/>
          <p:cNvPicPr>
            <a:picLocks noChangeAspect="1" noChangeArrowheads="1"/>
          </p:cNvPicPr>
          <p:nvPr/>
        </p:nvPicPr>
        <p:blipFill>
          <a:blip r:embed="rId89" cstate="print"/>
          <a:srcRect/>
          <a:stretch>
            <a:fillRect/>
          </a:stretch>
        </p:blipFill>
        <p:spPr bwMode="auto">
          <a:xfrm>
            <a:off x="3255818" y="2218765"/>
            <a:ext cx="2493818" cy="1613647"/>
          </a:xfrm>
          <a:prstGeom prst="rect">
            <a:avLst/>
          </a:prstGeom>
          <a:noFill/>
          <a:effectLst>
            <a:glow rad="228600">
              <a:schemeClr val="accent1">
                <a:satMod val="175000"/>
                <a:alpha val="40000"/>
              </a:schemeClr>
            </a:glo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62000" y="457200"/>
            <a:ext cx="7543800" cy="6827510"/>
          </a:xfrm>
          <a:prstGeom prst="rect">
            <a:avLst/>
          </a:prstGeom>
          <a:noFill/>
        </p:spPr>
        <p:txBody>
          <a:bodyPr wrap="square" rtlCol="0">
            <a:spAutoFit/>
          </a:bodyPr>
          <a:lstStyle/>
          <a:p>
            <a:pPr algn="just"/>
            <a:r>
              <a:rPr lang="es-MX" sz="2000" b="1" dirty="0" smtClean="0">
                <a:effectLst>
                  <a:outerShdw blurRad="38100" dist="38100" dir="2700000" algn="tl">
                    <a:srgbClr val="000000">
                      <a:alpha val="43137"/>
                    </a:srgbClr>
                  </a:outerShdw>
                </a:effectLst>
                <a:latin typeface="Arial" pitchFamily="34" charset="0"/>
                <a:cs typeface="Arial" pitchFamily="34" charset="0"/>
              </a:rPr>
              <a:t>El programa de Apoyo para la productividad </a:t>
            </a:r>
            <a:r>
              <a:rPr lang="es-MX" dirty="0" smtClean="0">
                <a:latin typeface="Arial" pitchFamily="34" charset="0"/>
                <a:cs typeface="Arial" pitchFamily="34" charset="0"/>
              </a:rPr>
              <a:t>es el mecanismo a través del cual la secretaria del Trabajo y previsión Social, Apoya a los trabajadores y empresas para que incrementen la productividad en los centros de trabajo y, con ello, estén en posibilidades de democratizarla y cumplir, plenamente, con la normatividad que establece la ley Federal del Trabajo .</a:t>
            </a:r>
          </a:p>
          <a:p>
            <a:pPr algn="just"/>
            <a:endParaRPr lang="es-MX" dirty="0" smtClean="0"/>
          </a:p>
          <a:p>
            <a:pPr algn="just"/>
            <a:r>
              <a:rPr lang="es-MX" b="1" spc="-4" dirty="0" smtClean="0">
                <a:latin typeface="Arial"/>
                <a:cs typeface="Arial"/>
              </a:rPr>
              <a:t>Ob</a:t>
            </a:r>
            <a:r>
              <a:rPr lang="es-MX" b="1" dirty="0" smtClean="0">
                <a:latin typeface="Arial"/>
                <a:cs typeface="Arial"/>
              </a:rPr>
              <a:t>jet</a:t>
            </a:r>
            <a:r>
              <a:rPr lang="es-MX" b="1" spc="14" dirty="0" smtClean="0">
                <a:latin typeface="Arial"/>
                <a:cs typeface="Arial"/>
              </a:rPr>
              <a:t>i</a:t>
            </a:r>
            <a:r>
              <a:rPr lang="es-MX" b="1" spc="-29" dirty="0" smtClean="0">
                <a:latin typeface="Arial"/>
                <a:cs typeface="Arial"/>
              </a:rPr>
              <a:t>v</a:t>
            </a:r>
            <a:r>
              <a:rPr lang="es-MX" b="1" spc="9" dirty="0" smtClean="0">
                <a:latin typeface="Arial"/>
                <a:cs typeface="Arial"/>
              </a:rPr>
              <a:t>o</a:t>
            </a:r>
            <a:r>
              <a:rPr lang="es-MX" b="1" dirty="0" smtClean="0">
                <a:latin typeface="Arial"/>
                <a:cs typeface="Arial"/>
              </a:rPr>
              <a:t>:	</a:t>
            </a:r>
            <a:r>
              <a:rPr lang="es-MX" dirty="0" smtClean="0">
                <a:latin typeface="Arial"/>
                <a:cs typeface="Arial"/>
              </a:rPr>
              <a:t>contribuir a que los  trabajadores adquieran conocimientos, desarrollen o fortalezcan habilidades y adopten actitudes positivas, que son esenciales para el optimo desempeño de su trabajo.</a:t>
            </a:r>
          </a:p>
          <a:p>
            <a:pPr algn="just"/>
            <a:endParaRPr lang="es-MX" dirty="0" smtClean="0"/>
          </a:p>
          <a:p>
            <a:pPr>
              <a:lnSpc>
                <a:spcPts val="1889"/>
              </a:lnSpc>
              <a:tabLst>
                <a:tab pos="1231900" algn="l"/>
                <a:tab pos="2324100" algn="l"/>
                <a:tab pos="3746500" algn="l"/>
                <a:tab pos="4762500" algn="l"/>
                <a:tab pos="5397500" algn="l"/>
                <a:tab pos="6654800" algn="l"/>
                <a:tab pos="7531100" algn="l"/>
              </a:tabLst>
            </a:pPr>
            <a:r>
              <a:rPr lang="es-MX" b="1" dirty="0" smtClean="0">
                <a:latin typeface="Arial"/>
                <a:cs typeface="Arial"/>
              </a:rPr>
              <a:t>Po</a:t>
            </a:r>
            <a:r>
              <a:rPr lang="es-MX" b="1" spc="4" dirty="0" smtClean="0">
                <a:latin typeface="Arial"/>
                <a:cs typeface="Arial"/>
              </a:rPr>
              <a:t>b</a:t>
            </a:r>
            <a:r>
              <a:rPr lang="es-MX" b="1" dirty="0" smtClean="0">
                <a:latin typeface="Arial"/>
                <a:cs typeface="Arial"/>
              </a:rPr>
              <a:t>la</a:t>
            </a:r>
            <a:r>
              <a:rPr lang="es-MX" b="1" spc="-4" dirty="0" smtClean="0">
                <a:latin typeface="Arial"/>
                <a:cs typeface="Arial"/>
              </a:rPr>
              <a:t>c</a:t>
            </a:r>
            <a:r>
              <a:rPr lang="es-MX" b="1" dirty="0" smtClean="0">
                <a:latin typeface="Arial"/>
                <a:cs typeface="Arial"/>
              </a:rPr>
              <a:t>i</a:t>
            </a:r>
            <a:r>
              <a:rPr lang="es-MX" b="1" spc="4" dirty="0" smtClean="0">
                <a:latin typeface="Arial"/>
                <a:cs typeface="Arial"/>
              </a:rPr>
              <a:t>ó</a:t>
            </a:r>
            <a:r>
              <a:rPr lang="es-MX" b="1" dirty="0" smtClean="0">
                <a:latin typeface="Arial"/>
                <a:cs typeface="Arial"/>
              </a:rPr>
              <a:t>n	</a:t>
            </a:r>
            <a:r>
              <a:rPr lang="es-MX" b="1" spc="-4" dirty="0" smtClean="0">
                <a:latin typeface="Arial"/>
                <a:cs typeface="Arial"/>
              </a:rPr>
              <a:t>ob</a:t>
            </a:r>
            <a:r>
              <a:rPr lang="es-MX" b="1" dirty="0" smtClean="0">
                <a:latin typeface="Arial"/>
                <a:cs typeface="Arial"/>
              </a:rPr>
              <a:t>jet</a:t>
            </a:r>
            <a:r>
              <a:rPr lang="es-MX" b="1" spc="14" dirty="0" smtClean="0">
                <a:latin typeface="Arial"/>
                <a:cs typeface="Arial"/>
              </a:rPr>
              <a:t>i</a:t>
            </a:r>
            <a:r>
              <a:rPr lang="es-MX" b="1" spc="-29" dirty="0" smtClean="0">
                <a:latin typeface="Arial"/>
                <a:cs typeface="Arial"/>
              </a:rPr>
              <a:t>v</a:t>
            </a:r>
            <a:r>
              <a:rPr lang="es-MX" b="1" spc="9" dirty="0" smtClean="0">
                <a:latin typeface="Arial"/>
                <a:cs typeface="Arial"/>
              </a:rPr>
              <a:t>o</a:t>
            </a:r>
            <a:r>
              <a:rPr lang="es-MX" b="1" dirty="0" smtClean="0">
                <a:latin typeface="Arial"/>
                <a:cs typeface="Arial"/>
              </a:rPr>
              <a:t>:	</a:t>
            </a:r>
            <a:r>
              <a:rPr lang="es-MX" dirty="0" smtClean="0">
                <a:latin typeface="Arial"/>
                <a:cs typeface="Arial"/>
              </a:rPr>
              <a:t>tra</a:t>
            </a:r>
            <a:r>
              <a:rPr lang="es-MX" spc="-4" dirty="0" smtClean="0">
                <a:latin typeface="Arial"/>
                <a:cs typeface="Arial"/>
              </a:rPr>
              <a:t>b</a:t>
            </a:r>
            <a:r>
              <a:rPr lang="es-MX" dirty="0" smtClean="0">
                <a:latin typeface="Arial"/>
                <a:cs typeface="Arial"/>
              </a:rPr>
              <a:t>a</a:t>
            </a:r>
            <a:r>
              <a:rPr lang="es-MX" spc="-9" dirty="0" smtClean="0">
                <a:latin typeface="Arial"/>
                <a:cs typeface="Arial"/>
              </a:rPr>
              <a:t>j</a:t>
            </a:r>
            <a:r>
              <a:rPr lang="es-MX" spc="4" dirty="0" smtClean="0">
                <a:latin typeface="Arial"/>
                <a:cs typeface="Arial"/>
              </a:rPr>
              <a:t>a</a:t>
            </a:r>
            <a:r>
              <a:rPr lang="es-MX" dirty="0" smtClean="0">
                <a:latin typeface="Arial"/>
                <a:cs typeface="Arial"/>
              </a:rPr>
              <a:t>d</a:t>
            </a:r>
            <a:r>
              <a:rPr lang="es-MX" spc="-9" dirty="0" smtClean="0">
                <a:latin typeface="Arial"/>
                <a:cs typeface="Arial"/>
              </a:rPr>
              <a:t>o</a:t>
            </a:r>
            <a:r>
              <a:rPr lang="es-MX" dirty="0" smtClean="0">
                <a:latin typeface="Arial"/>
                <a:cs typeface="Arial"/>
              </a:rPr>
              <a:t>res	forma</a:t>
            </a:r>
            <a:r>
              <a:rPr lang="es-MX" spc="-4" dirty="0" smtClean="0">
                <a:latin typeface="Arial"/>
                <a:cs typeface="Arial"/>
              </a:rPr>
              <a:t>l</a:t>
            </a:r>
            <a:r>
              <a:rPr lang="es-MX" spc="4" dirty="0" smtClean="0">
                <a:latin typeface="Arial"/>
                <a:cs typeface="Arial"/>
              </a:rPr>
              <a:t>e</a:t>
            </a:r>
            <a:r>
              <a:rPr lang="es-MX" dirty="0" smtClean="0">
                <a:latin typeface="Arial"/>
                <a:cs typeface="Arial"/>
              </a:rPr>
              <a:t>s	c</a:t>
            </a:r>
            <a:r>
              <a:rPr lang="es-MX" spc="4" dirty="0" smtClean="0">
                <a:latin typeface="Arial"/>
                <a:cs typeface="Arial"/>
              </a:rPr>
              <a:t>u</a:t>
            </a:r>
            <a:r>
              <a:rPr lang="es-MX" spc="-25" dirty="0" smtClean="0">
                <a:latin typeface="Arial"/>
                <a:cs typeface="Arial"/>
              </a:rPr>
              <a:t>y</a:t>
            </a:r>
            <a:r>
              <a:rPr lang="es-MX" dirty="0" smtClean="0">
                <a:latin typeface="Arial"/>
                <a:cs typeface="Arial"/>
              </a:rPr>
              <a:t>a	p</a:t>
            </a:r>
            <a:r>
              <a:rPr lang="es-MX" spc="-9" dirty="0" smtClean="0">
                <a:latin typeface="Arial"/>
                <a:cs typeface="Arial"/>
              </a:rPr>
              <a:t>e</a:t>
            </a:r>
            <a:r>
              <a:rPr lang="es-MX" dirty="0" smtClean="0">
                <a:latin typeface="Arial"/>
                <a:cs typeface="Arial"/>
              </a:rPr>
              <a:t>rc</a:t>
            </a:r>
            <a:r>
              <a:rPr lang="es-MX" spc="4" dirty="0" smtClean="0">
                <a:latin typeface="Arial"/>
                <a:cs typeface="Arial"/>
              </a:rPr>
              <a:t>e</a:t>
            </a:r>
            <a:r>
              <a:rPr lang="es-MX" dirty="0" smtClean="0">
                <a:latin typeface="Arial"/>
                <a:cs typeface="Arial"/>
              </a:rPr>
              <a:t>pc</a:t>
            </a:r>
            <a:r>
              <a:rPr lang="es-MX" spc="-9" dirty="0" smtClean="0">
                <a:latin typeface="Arial"/>
                <a:cs typeface="Arial"/>
              </a:rPr>
              <a:t>i</a:t>
            </a:r>
            <a:r>
              <a:rPr lang="es-MX" dirty="0" smtClean="0">
                <a:latin typeface="Arial"/>
                <a:cs typeface="Arial"/>
              </a:rPr>
              <a:t>ón salarial </a:t>
            </a:r>
            <a:r>
              <a:rPr lang="es-MX" spc="-4" dirty="0" smtClean="0">
                <a:latin typeface="Arial"/>
                <a:cs typeface="Arial"/>
              </a:rPr>
              <a:t>no </a:t>
            </a:r>
            <a:r>
              <a:rPr lang="es-MX" dirty="0" smtClean="0">
                <a:latin typeface="Arial"/>
                <a:cs typeface="Arial"/>
              </a:rPr>
              <a:t>e</a:t>
            </a:r>
            <a:r>
              <a:rPr lang="es-MX" spc="-14" dirty="0" smtClean="0">
                <a:latin typeface="Arial"/>
                <a:cs typeface="Arial"/>
              </a:rPr>
              <a:t>x</a:t>
            </a:r>
            <a:r>
              <a:rPr lang="es-MX" dirty="0" smtClean="0">
                <a:latin typeface="Arial"/>
                <a:cs typeface="Arial"/>
              </a:rPr>
              <a:t>ce</a:t>
            </a:r>
            <a:r>
              <a:rPr lang="es-MX" spc="-9" dirty="0" smtClean="0">
                <a:latin typeface="Arial"/>
                <a:cs typeface="Arial"/>
              </a:rPr>
              <a:t>d</a:t>
            </a:r>
            <a:r>
              <a:rPr lang="es-MX" dirty="0" smtClean="0">
                <a:latin typeface="Arial"/>
                <a:cs typeface="Arial"/>
              </a:rPr>
              <a:t>a</a:t>
            </a:r>
            <a:r>
              <a:rPr lang="es-MX" spc="19" dirty="0" smtClean="0">
                <a:latin typeface="Arial"/>
                <a:cs typeface="Arial"/>
              </a:rPr>
              <a:t> </a:t>
            </a:r>
            <a:r>
              <a:rPr lang="es-MX" dirty="0" smtClean="0">
                <a:latin typeface="Arial"/>
                <a:cs typeface="Arial"/>
              </a:rPr>
              <a:t>l</a:t>
            </a:r>
            <a:r>
              <a:rPr lang="es-MX" spc="-9" dirty="0" smtClean="0">
                <a:latin typeface="Arial"/>
                <a:cs typeface="Arial"/>
              </a:rPr>
              <a:t>o</a:t>
            </a:r>
            <a:r>
              <a:rPr lang="es-MX" dirty="0" smtClean="0">
                <a:latin typeface="Arial"/>
                <a:cs typeface="Arial"/>
              </a:rPr>
              <a:t>s </a:t>
            </a:r>
            <a:r>
              <a:rPr lang="es-MX" spc="-4" dirty="0" smtClean="0">
                <a:latin typeface="Arial"/>
                <a:cs typeface="Arial"/>
              </a:rPr>
              <a:t>1</a:t>
            </a:r>
            <a:r>
              <a:rPr lang="es-MX" dirty="0" smtClean="0">
                <a:latin typeface="Arial"/>
                <a:cs typeface="Arial"/>
              </a:rPr>
              <a:t>0</a:t>
            </a:r>
            <a:r>
              <a:rPr lang="es-MX" spc="14" dirty="0" smtClean="0">
                <a:latin typeface="Arial"/>
                <a:cs typeface="Arial"/>
              </a:rPr>
              <a:t> </a:t>
            </a:r>
            <a:r>
              <a:rPr lang="es-MX" dirty="0" smtClean="0">
                <a:latin typeface="Arial"/>
                <a:cs typeface="Arial"/>
              </a:rPr>
              <a:t>sa</a:t>
            </a:r>
            <a:r>
              <a:rPr lang="es-MX" spc="-9" dirty="0" smtClean="0">
                <a:latin typeface="Arial"/>
                <a:cs typeface="Arial"/>
              </a:rPr>
              <a:t>l</a:t>
            </a:r>
            <a:r>
              <a:rPr lang="es-MX" dirty="0" smtClean="0">
                <a:latin typeface="Arial"/>
                <a:cs typeface="Arial"/>
              </a:rPr>
              <a:t>ar</a:t>
            </a:r>
            <a:r>
              <a:rPr lang="es-MX" spc="-4" dirty="0" smtClean="0">
                <a:latin typeface="Arial"/>
                <a:cs typeface="Arial"/>
              </a:rPr>
              <a:t>i</a:t>
            </a:r>
            <a:r>
              <a:rPr lang="es-MX" dirty="0" smtClean="0">
                <a:latin typeface="Arial"/>
                <a:cs typeface="Arial"/>
              </a:rPr>
              <a:t>os</a:t>
            </a:r>
            <a:r>
              <a:rPr lang="es-MX" spc="9" dirty="0" smtClean="0">
                <a:latin typeface="Arial"/>
                <a:cs typeface="Arial"/>
              </a:rPr>
              <a:t> </a:t>
            </a:r>
            <a:r>
              <a:rPr lang="es-MX" dirty="0" smtClean="0">
                <a:latin typeface="Arial"/>
                <a:cs typeface="Arial"/>
              </a:rPr>
              <a:t>m</a:t>
            </a:r>
            <a:r>
              <a:rPr lang="es-MX" spc="4" dirty="0" smtClean="0">
                <a:latin typeface="Arial"/>
                <a:cs typeface="Arial"/>
              </a:rPr>
              <a:t>í</a:t>
            </a:r>
            <a:r>
              <a:rPr lang="es-MX" dirty="0" smtClean="0">
                <a:latin typeface="Arial"/>
                <a:cs typeface="Arial"/>
              </a:rPr>
              <a:t>n</a:t>
            </a:r>
            <a:r>
              <a:rPr lang="es-MX" spc="-9" dirty="0" smtClean="0">
                <a:latin typeface="Arial"/>
                <a:cs typeface="Arial"/>
              </a:rPr>
              <a:t>i</a:t>
            </a:r>
            <a:r>
              <a:rPr lang="es-MX" dirty="0" smtClean="0">
                <a:latin typeface="Arial"/>
                <a:cs typeface="Arial"/>
              </a:rPr>
              <a:t>mos g</a:t>
            </a:r>
            <a:r>
              <a:rPr lang="es-MX" spc="-9" dirty="0" smtClean="0">
                <a:latin typeface="Arial"/>
                <a:cs typeface="Arial"/>
              </a:rPr>
              <a:t>e</a:t>
            </a:r>
            <a:r>
              <a:rPr lang="es-MX" dirty="0" smtClean="0">
                <a:latin typeface="Arial"/>
                <a:cs typeface="Arial"/>
              </a:rPr>
              <a:t>n</a:t>
            </a:r>
            <a:r>
              <a:rPr lang="es-MX" spc="-9" dirty="0" smtClean="0">
                <a:latin typeface="Arial"/>
                <a:cs typeface="Arial"/>
              </a:rPr>
              <a:t>e</a:t>
            </a:r>
            <a:r>
              <a:rPr lang="es-MX" dirty="0" smtClean="0">
                <a:latin typeface="Arial"/>
                <a:cs typeface="Arial"/>
              </a:rPr>
              <a:t>ra</a:t>
            </a:r>
            <a:r>
              <a:rPr lang="es-MX" spc="-4" dirty="0" smtClean="0">
                <a:latin typeface="Arial"/>
                <a:cs typeface="Arial"/>
              </a:rPr>
              <a:t>l</a:t>
            </a:r>
            <a:r>
              <a:rPr lang="es-MX" dirty="0" smtClean="0">
                <a:latin typeface="Arial"/>
                <a:cs typeface="Arial"/>
              </a:rPr>
              <a:t>es</a:t>
            </a:r>
            <a:r>
              <a:rPr lang="es-MX" spc="25" dirty="0" smtClean="0">
                <a:latin typeface="Arial"/>
                <a:cs typeface="Arial"/>
              </a:rPr>
              <a:t> </a:t>
            </a:r>
            <a:r>
              <a:rPr lang="es-MX" dirty="0" smtClean="0">
                <a:latin typeface="Arial"/>
                <a:cs typeface="Arial"/>
              </a:rPr>
              <a:t>vi</a:t>
            </a:r>
            <a:r>
              <a:rPr lang="es-MX" spc="-9" dirty="0" smtClean="0">
                <a:latin typeface="Arial"/>
                <a:cs typeface="Arial"/>
              </a:rPr>
              <a:t>g</a:t>
            </a:r>
            <a:r>
              <a:rPr lang="es-MX" dirty="0" smtClean="0">
                <a:latin typeface="Arial"/>
                <a:cs typeface="Arial"/>
              </a:rPr>
              <a:t>e</a:t>
            </a:r>
            <a:r>
              <a:rPr lang="es-MX" spc="-9" dirty="0" smtClean="0">
                <a:latin typeface="Arial"/>
                <a:cs typeface="Arial"/>
              </a:rPr>
              <a:t>n</a:t>
            </a:r>
            <a:r>
              <a:rPr lang="es-MX" dirty="0" smtClean="0">
                <a:latin typeface="Arial"/>
                <a:cs typeface="Arial"/>
              </a:rPr>
              <a:t>tes.</a:t>
            </a:r>
          </a:p>
          <a:p>
            <a:pPr>
              <a:lnSpc>
                <a:spcPts val="1889"/>
              </a:lnSpc>
              <a:tabLst>
                <a:tab pos="1231900" algn="l"/>
                <a:tab pos="2324100" algn="l"/>
                <a:tab pos="3746500" algn="l"/>
                <a:tab pos="4762500" algn="l"/>
                <a:tab pos="5397500" algn="l"/>
                <a:tab pos="6654800" algn="l"/>
                <a:tab pos="7531100" algn="l"/>
              </a:tabLst>
            </a:pPr>
            <a:endParaRPr lang="es-MX" dirty="0" smtClean="0">
              <a:latin typeface="Arial"/>
              <a:cs typeface="Arial"/>
            </a:endParaRPr>
          </a:p>
          <a:p>
            <a:pPr algn="just">
              <a:lnSpc>
                <a:spcPts val="1889"/>
              </a:lnSpc>
            </a:pPr>
            <a:r>
              <a:rPr lang="es-MX" b="1" dirty="0" smtClean="0">
                <a:latin typeface="Arial"/>
                <a:cs typeface="Arial"/>
              </a:rPr>
              <a:t>Comp</a:t>
            </a:r>
            <a:r>
              <a:rPr lang="es-MX" b="1" spc="4" dirty="0" smtClean="0">
                <a:latin typeface="Arial"/>
                <a:cs typeface="Arial"/>
              </a:rPr>
              <a:t>o</a:t>
            </a:r>
            <a:r>
              <a:rPr lang="es-MX" b="1" dirty="0" smtClean="0">
                <a:latin typeface="Arial"/>
                <a:cs typeface="Arial"/>
              </a:rPr>
              <a:t>nente</a:t>
            </a:r>
            <a:r>
              <a:rPr lang="es-MX" b="1" spc="-4" dirty="0" smtClean="0">
                <a:latin typeface="Arial"/>
                <a:cs typeface="Arial"/>
              </a:rPr>
              <a:t>s</a:t>
            </a:r>
            <a:r>
              <a:rPr lang="es-MX" b="1" dirty="0" smtClean="0">
                <a:latin typeface="Arial"/>
                <a:cs typeface="Arial"/>
              </a:rPr>
              <a:t>:</a:t>
            </a:r>
            <a:r>
              <a:rPr lang="es-MX" b="1" spc="150" dirty="0" smtClean="0">
                <a:latin typeface="Arial"/>
                <a:cs typeface="Arial"/>
              </a:rPr>
              <a:t> </a:t>
            </a:r>
            <a:r>
              <a:rPr lang="es-MX" dirty="0" smtClean="0">
                <a:latin typeface="Arial"/>
                <a:cs typeface="Arial"/>
              </a:rPr>
              <a:t>curs</a:t>
            </a:r>
            <a:r>
              <a:rPr lang="es-MX" spc="-9" dirty="0" smtClean="0">
                <a:latin typeface="Arial"/>
                <a:cs typeface="Arial"/>
              </a:rPr>
              <a:t>o</a:t>
            </a:r>
            <a:r>
              <a:rPr lang="es-MX" dirty="0" smtClean="0">
                <a:latin typeface="Arial"/>
                <a:cs typeface="Arial"/>
              </a:rPr>
              <a:t>s</a:t>
            </a:r>
            <a:r>
              <a:rPr lang="es-MX" spc="149" dirty="0" smtClean="0">
                <a:latin typeface="Arial"/>
                <a:cs typeface="Arial"/>
              </a:rPr>
              <a:t> </a:t>
            </a:r>
            <a:r>
              <a:rPr lang="es-MX" spc="-4" dirty="0" smtClean="0">
                <a:latin typeface="Arial"/>
                <a:cs typeface="Arial"/>
              </a:rPr>
              <a:t>d</a:t>
            </a:r>
            <a:r>
              <a:rPr lang="es-MX" dirty="0" smtClean="0">
                <a:latin typeface="Arial"/>
                <a:cs typeface="Arial"/>
              </a:rPr>
              <a:t>e</a:t>
            </a:r>
            <a:r>
              <a:rPr lang="es-MX" spc="144" dirty="0" smtClean="0">
                <a:latin typeface="Arial"/>
                <a:cs typeface="Arial"/>
              </a:rPr>
              <a:t> </a:t>
            </a:r>
            <a:r>
              <a:rPr lang="es-MX" dirty="0" smtClean="0">
                <a:latin typeface="Arial"/>
                <a:cs typeface="Arial"/>
              </a:rPr>
              <a:t>p</a:t>
            </a:r>
            <a:r>
              <a:rPr lang="es-MX" spc="4" dirty="0" smtClean="0">
                <a:latin typeface="Arial"/>
                <a:cs typeface="Arial"/>
              </a:rPr>
              <a:t>r</a:t>
            </a:r>
            <a:r>
              <a:rPr lang="es-MX" dirty="0" smtClean="0">
                <a:latin typeface="Arial"/>
                <a:cs typeface="Arial"/>
              </a:rPr>
              <a:t>o</a:t>
            </a:r>
            <a:r>
              <a:rPr lang="es-MX" spc="-9" dirty="0" smtClean="0">
                <a:latin typeface="Arial"/>
                <a:cs typeface="Arial"/>
              </a:rPr>
              <a:t>d</a:t>
            </a:r>
            <a:r>
              <a:rPr lang="es-MX" dirty="0" smtClean="0">
                <a:latin typeface="Arial"/>
                <a:cs typeface="Arial"/>
              </a:rPr>
              <a:t>uctivid</a:t>
            </a:r>
            <a:r>
              <a:rPr lang="es-MX" spc="-4" dirty="0" smtClean="0">
                <a:latin typeface="Arial"/>
                <a:cs typeface="Arial"/>
              </a:rPr>
              <a:t>a</a:t>
            </a:r>
            <a:r>
              <a:rPr lang="es-MX" dirty="0" smtClean="0">
                <a:latin typeface="Arial"/>
                <a:cs typeface="Arial"/>
              </a:rPr>
              <a:t>d</a:t>
            </a:r>
            <a:r>
              <a:rPr lang="es-MX" spc="159" dirty="0" smtClean="0">
                <a:latin typeface="Arial"/>
                <a:cs typeface="Arial"/>
              </a:rPr>
              <a:t> </a:t>
            </a:r>
            <a:r>
              <a:rPr lang="es-MX" dirty="0" smtClean="0">
                <a:latin typeface="Arial"/>
                <a:cs typeface="Arial"/>
              </a:rPr>
              <a:t>y</a:t>
            </a:r>
            <a:r>
              <a:rPr lang="es-MX" spc="150" dirty="0" smtClean="0">
                <a:latin typeface="Arial"/>
                <a:cs typeface="Arial"/>
              </a:rPr>
              <a:t> </a:t>
            </a:r>
            <a:r>
              <a:rPr lang="es-MX" dirty="0" smtClean="0">
                <a:latin typeface="Arial"/>
                <a:cs typeface="Arial"/>
              </a:rPr>
              <a:t>em</a:t>
            </a:r>
            <a:r>
              <a:rPr lang="es-MX" spc="-4" dirty="0" smtClean="0">
                <a:latin typeface="Arial"/>
                <a:cs typeface="Arial"/>
              </a:rPr>
              <a:t>p</a:t>
            </a:r>
            <a:r>
              <a:rPr lang="es-MX" dirty="0" smtClean="0">
                <a:latin typeface="Arial"/>
                <a:cs typeface="Arial"/>
              </a:rPr>
              <a:t>lea</a:t>
            </a:r>
            <a:r>
              <a:rPr lang="es-MX" spc="-4" dirty="0" smtClean="0">
                <a:latin typeface="Arial"/>
                <a:cs typeface="Arial"/>
              </a:rPr>
              <a:t>b</a:t>
            </a:r>
            <a:r>
              <a:rPr lang="es-MX" spc="4" dirty="0" smtClean="0">
                <a:latin typeface="Arial"/>
                <a:cs typeface="Arial"/>
              </a:rPr>
              <a:t>i</a:t>
            </a:r>
            <a:r>
              <a:rPr lang="es-MX" dirty="0" smtClean="0">
                <a:latin typeface="Arial"/>
                <a:cs typeface="Arial"/>
              </a:rPr>
              <a:t>l</a:t>
            </a:r>
            <a:r>
              <a:rPr lang="es-MX" spc="-4" dirty="0" smtClean="0">
                <a:latin typeface="Arial"/>
                <a:cs typeface="Arial"/>
              </a:rPr>
              <a:t>i</a:t>
            </a:r>
            <a:r>
              <a:rPr lang="es-MX" spc="4" dirty="0" smtClean="0">
                <a:latin typeface="Arial"/>
                <a:cs typeface="Arial"/>
              </a:rPr>
              <a:t>d</a:t>
            </a:r>
            <a:r>
              <a:rPr lang="es-MX" dirty="0" smtClean="0">
                <a:latin typeface="Arial"/>
                <a:cs typeface="Arial"/>
              </a:rPr>
              <a:t>a</a:t>
            </a:r>
            <a:r>
              <a:rPr lang="es-MX" spc="-4" dirty="0" smtClean="0">
                <a:latin typeface="Arial"/>
                <a:cs typeface="Arial"/>
              </a:rPr>
              <a:t>d</a:t>
            </a:r>
            <a:r>
              <a:rPr lang="es-MX" dirty="0" smtClean="0">
                <a:latin typeface="Arial"/>
                <a:cs typeface="Arial"/>
              </a:rPr>
              <a:t>;</a:t>
            </a:r>
            <a:r>
              <a:rPr lang="es-MX" spc="150" dirty="0" smtClean="0">
                <a:latin typeface="Arial"/>
                <a:cs typeface="Arial"/>
              </a:rPr>
              <a:t> </a:t>
            </a:r>
            <a:r>
              <a:rPr lang="es-MX" dirty="0" smtClean="0">
                <a:latin typeface="Arial"/>
                <a:cs typeface="Arial"/>
              </a:rPr>
              <a:t>as</a:t>
            </a:r>
            <a:r>
              <a:rPr lang="es-MX" spc="-9" dirty="0" smtClean="0">
                <a:latin typeface="Arial"/>
                <a:cs typeface="Arial"/>
              </a:rPr>
              <a:t>i</a:t>
            </a:r>
            <a:r>
              <a:rPr lang="es-MX" dirty="0" smtClean="0">
                <a:latin typeface="Arial"/>
                <a:cs typeface="Arial"/>
              </a:rPr>
              <a:t>ste</a:t>
            </a:r>
            <a:r>
              <a:rPr lang="es-MX" spc="-4" dirty="0" smtClean="0">
                <a:latin typeface="Arial"/>
                <a:cs typeface="Arial"/>
              </a:rPr>
              <a:t>n</a:t>
            </a:r>
            <a:r>
              <a:rPr lang="es-MX" dirty="0" smtClean="0">
                <a:latin typeface="Arial"/>
                <a:cs typeface="Arial"/>
              </a:rPr>
              <a:t>c</a:t>
            </a:r>
            <a:r>
              <a:rPr lang="es-MX" spc="4" dirty="0" smtClean="0">
                <a:latin typeface="Arial"/>
                <a:cs typeface="Arial"/>
              </a:rPr>
              <a:t>i</a:t>
            </a:r>
            <a:r>
              <a:rPr lang="es-MX" dirty="0" smtClean="0">
                <a:latin typeface="Arial"/>
                <a:cs typeface="Arial"/>
              </a:rPr>
              <a:t>a</a:t>
            </a:r>
            <a:r>
              <a:rPr lang="es-MX" spc="144" dirty="0" smtClean="0">
                <a:latin typeface="Arial"/>
                <a:cs typeface="Arial"/>
              </a:rPr>
              <a:t> </a:t>
            </a:r>
            <a:r>
              <a:rPr lang="es-MX" spc="4" dirty="0" smtClean="0">
                <a:latin typeface="Arial"/>
                <a:cs typeface="Arial"/>
              </a:rPr>
              <a:t>t</a:t>
            </a:r>
            <a:r>
              <a:rPr lang="es-MX" dirty="0" smtClean="0">
                <a:latin typeface="Arial"/>
                <a:cs typeface="Arial"/>
              </a:rPr>
              <a:t>écnico l</a:t>
            </a:r>
            <a:r>
              <a:rPr lang="es-MX" spc="-9" dirty="0" smtClean="0">
                <a:latin typeface="Arial"/>
                <a:cs typeface="Arial"/>
              </a:rPr>
              <a:t>e</a:t>
            </a:r>
            <a:r>
              <a:rPr lang="es-MX" spc="-4" dirty="0" smtClean="0">
                <a:latin typeface="Arial"/>
                <a:cs typeface="Arial"/>
              </a:rPr>
              <a:t>g</a:t>
            </a:r>
            <a:r>
              <a:rPr lang="es-MX" spc="4" dirty="0" smtClean="0">
                <a:latin typeface="Arial"/>
                <a:cs typeface="Arial"/>
              </a:rPr>
              <a:t>a</a:t>
            </a:r>
            <a:r>
              <a:rPr lang="es-MX" dirty="0" smtClean="0">
                <a:latin typeface="Arial"/>
                <a:cs typeface="Arial"/>
              </a:rPr>
              <a:t>l</a:t>
            </a:r>
            <a:r>
              <a:rPr lang="es-MX" spc="420" dirty="0" smtClean="0">
                <a:latin typeface="Arial"/>
                <a:cs typeface="Arial"/>
              </a:rPr>
              <a:t> </a:t>
            </a:r>
            <a:r>
              <a:rPr lang="es-MX" spc="-4" dirty="0" smtClean="0">
                <a:latin typeface="Arial"/>
                <a:cs typeface="Arial"/>
              </a:rPr>
              <a:t>e</a:t>
            </a:r>
            <a:r>
              <a:rPr lang="es-MX" dirty="0" smtClean="0">
                <a:latin typeface="Arial"/>
                <a:cs typeface="Arial"/>
              </a:rPr>
              <a:t>n</a:t>
            </a:r>
            <a:r>
              <a:rPr lang="es-MX" spc="415" dirty="0" smtClean="0">
                <a:latin typeface="Arial"/>
                <a:cs typeface="Arial"/>
              </a:rPr>
              <a:t> </a:t>
            </a:r>
            <a:r>
              <a:rPr lang="es-MX" spc="9" dirty="0" smtClean="0">
                <a:latin typeface="Arial"/>
                <a:cs typeface="Arial"/>
              </a:rPr>
              <a:t>m</a:t>
            </a:r>
            <a:r>
              <a:rPr lang="es-MX" spc="-4" dirty="0" smtClean="0">
                <a:latin typeface="Arial"/>
                <a:cs typeface="Arial"/>
              </a:rPr>
              <a:t>a</a:t>
            </a:r>
            <a:r>
              <a:rPr lang="es-MX" dirty="0" smtClean="0">
                <a:latin typeface="Arial"/>
                <a:cs typeface="Arial"/>
              </a:rPr>
              <a:t>te</a:t>
            </a:r>
            <a:r>
              <a:rPr lang="es-MX" spc="4" dirty="0" smtClean="0">
                <a:latin typeface="Arial"/>
                <a:cs typeface="Arial"/>
              </a:rPr>
              <a:t>r</a:t>
            </a:r>
            <a:r>
              <a:rPr lang="es-MX" dirty="0" smtClean="0">
                <a:latin typeface="Arial"/>
                <a:cs typeface="Arial"/>
              </a:rPr>
              <a:t>ia</a:t>
            </a:r>
            <a:r>
              <a:rPr lang="es-MX" spc="415" dirty="0" smtClean="0">
                <a:latin typeface="Arial"/>
                <a:cs typeface="Arial"/>
              </a:rPr>
              <a:t> </a:t>
            </a:r>
            <a:r>
              <a:rPr lang="es-MX" spc="-4" dirty="0" smtClean="0">
                <a:latin typeface="Arial"/>
                <a:cs typeface="Arial"/>
              </a:rPr>
              <a:t>d</a:t>
            </a:r>
            <a:r>
              <a:rPr lang="es-MX" dirty="0" smtClean="0">
                <a:latin typeface="Arial"/>
                <a:cs typeface="Arial"/>
              </a:rPr>
              <a:t>e</a:t>
            </a:r>
            <a:r>
              <a:rPr lang="es-MX" spc="430" dirty="0" smtClean="0">
                <a:latin typeface="Arial"/>
                <a:cs typeface="Arial"/>
              </a:rPr>
              <a:t> </a:t>
            </a:r>
            <a:r>
              <a:rPr lang="es-MX" spc="-4" dirty="0" smtClean="0">
                <a:latin typeface="Arial"/>
                <a:cs typeface="Arial"/>
              </a:rPr>
              <a:t>p</a:t>
            </a:r>
            <a:r>
              <a:rPr lang="es-MX" dirty="0" smtClean="0">
                <a:latin typeface="Arial"/>
                <a:cs typeface="Arial"/>
              </a:rPr>
              <a:t>r</a:t>
            </a:r>
            <a:r>
              <a:rPr lang="es-MX" spc="-4" dirty="0" smtClean="0">
                <a:latin typeface="Arial"/>
                <a:cs typeface="Arial"/>
              </a:rPr>
              <a:t>o</a:t>
            </a:r>
            <a:r>
              <a:rPr lang="es-MX" spc="4" dirty="0" smtClean="0">
                <a:latin typeface="Arial"/>
                <a:cs typeface="Arial"/>
              </a:rPr>
              <a:t>d</a:t>
            </a:r>
            <a:r>
              <a:rPr lang="es-MX" spc="-4" dirty="0" smtClean="0">
                <a:latin typeface="Arial"/>
                <a:cs typeface="Arial"/>
              </a:rPr>
              <a:t>u</a:t>
            </a:r>
            <a:r>
              <a:rPr lang="es-MX" dirty="0" smtClean="0">
                <a:latin typeface="Arial"/>
                <a:cs typeface="Arial"/>
              </a:rPr>
              <a:t>ct</a:t>
            </a:r>
            <a:r>
              <a:rPr lang="es-MX" spc="4" dirty="0" smtClean="0">
                <a:latin typeface="Arial"/>
                <a:cs typeface="Arial"/>
              </a:rPr>
              <a:t>i</a:t>
            </a:r>
            <a:r>
              <a:rPr lang="es-MX" dirty="0" smtClean="0">
                <a:latin typeface="Arial"/>
                <a:cs typeface="Arial"/>
              </a:rPr>
              <a:t>vi</a:t>
            </a:r>
            <a:r>
              <a:rPr lang="es-MX" spc="-9" dirty="0" smtClean="0">
                <a:latin typeface="Arial"/>
                <a:cs typeface="Arial"/>
              </a:rPr>
              <a:t>d</a:t>
            </a:r>
            <a:r>
              <a:rPr lang="es-MX" spc="-4" dirty="0" smtClean="0">
                <a:latin typeface="Arial"/>
                <a:cs typeface="Arial"/>
              </a:rPr>
              <a:t>a</a:t>
            </a:r>
            <a:r>
              <a:rPr lang="es-MX" dirty="0" smtClean="0">
                <a:latin typeface="Arial"/>
                <a:cs typeface="Arial"/>
              </a:rPr>
              <a:t>d;</a:t>
            </a:r>
            <a:r>
              <a:rPr lang="es-MX" spc="425" dirty="0" smtClean="0">
                <a:latin typeface="Arial"/>
                <a:cs typeface="Arial"/>
              </a:rPr>
              <a:t> </a:t>
            </a:r>
            <a:r>
              <a:rPr lang="es-MX" dirty="0" smtClean="0">
                <a:latin typeface="Arial"/>
                <a:cs typeface="Arial"/>
              </a:rPr>
              <a:t>c</a:t>
            </a:r>
            <a:r>
              <a:rPr lang="es-MX" spc="-4" dirty="0" smtClean="0">
                <a:latin typeface="Arial"/>
                <a:cs typeface="Arial"/>
              </a:rPr>
              <a:t>u</a:t>
            </a:r>
            <a:r>
              <a:rPr lang="es-MX" dirty="0" smtClean="0">
                <a:latin typeface="Arial"/>
                <a:cs typeface="Arial"/>
              </a:rPr>
              <a:t>r</a:t>
            </a:r>
            <a:r>
              <a:rPr lang="es-MX" spc="9" dirty="0" smtClean="0">
                <a:latin typeface="Arial"/>
                <a:cs typeface="Arial"/>
              </a:rPr>
              <a:t>s</a:t>
            </a:r>
            <a:r>
              <a:rPr lang="es-MX" spc="-4" dirty="0" smtClean="0">
                <a:latin typeface="Arial"/>
                <a:cs typeface="Arial"/>
              </a:rPr>
              <a:t>o</a:t>
            </a:r>
            <a:r>
              <a:rPr lang="es-MX" dirty="0" smtClean="0">
                <a:latin typeface="Arial"/>
                <a:cs typeface="Arial"/>
              </a:rPr>
              <a:t>s</a:t>
            </a:r>
            <a:r>
              <a:rPr lang="es-MX" spc="435" dirty="0" smtClean="0">
                <a:latin typeface="Arial"/>
                <a:cs typeface="Arial"/>
              </a:rPr>
              <a:t> </a:t>
            </a:r>
            <a:r>
              <a:rPr lang="es-MX" spc="-4" dirty="0" smtClean="0">
                <a:latin typeface="Arial"/>
                <a:cs typeface="Arial"/>
              </a:rPr>
              <a:t>d</a:t>
            </a:r>
            <a:r>
              <a:rPr lang="es-MX" dirty="0" smtClean="0">
                <a:latin typeface="Arial"/>
                <a:cs typeface="Arial"/>
              </a:rPr>
              <a:t>e</a:t>
            </a:r>
            <a:r>
              <a:rPr lang="es-MX" spc="415" dirty="0" smtClean="0">
                <a:latin typeface="Arial"/>
                <a:cs typeface="Arial"/>
              </a:rPr>
              <a:t> </a:t>
            </a:r>
            <a:r>
              <a:rPr lang="es-MX" dirty="0" smtClean="0">
                <a:latin typeface="Arial"/>
                <a:cs typeface="Arial"/>
              </a:rPr>
              <a:t>c</a:t>
            </a:r>
            <a:r>
              <a:rPr lang="es-MX" spc="-4" dirty="0" smtClean="0">
                <a:latin typeface="Arial"/>
                <a:cs typeface="Arial"/>
              </a:rPr>
              <a:t>a</a:t>
            </a:r>
            <a:r>
              <a:rPr lang="es-MX" spc="4" dirty="0" smtClean="0">
                <a:latin typeface="Arial"/>
                <a:cs typeface="Arial"/>
              </a:rPr>
              <a:t>p</a:t>
            </a:r>
            <a:r>
              <a:rPr lang="es-MX" spc="-4" dirty="0" smtClean="0">
                <a:latin typeface="Arial"/>
                <a:cs typeface="Arial"/>
              </a:rPr>
              <a:t>a</a:t>
            </a:r>
            <a:r>
              <a:rPr lang="es-MX" dirty="0" smtClean="0">
                <a:latin typeface="Arial"/>
                <a:cs typeface="Arial"/>
              </a:rPr>
              <a:t>cit</a:t>
            </a:r>
            <a:r>
              <a:rPr lang="es-MX" spc="-9" dirty="0" smtClean="0">
                <a:latin typeface="Arial"/>
                <a:cs typeface="Arial"/>
              </a:rPr>
              <a:t>a</a:t>
            </a:r>
            <a:r>
              <a:rPr lang="es-MX" dirty="0" smtClean="0">
                <a:latin typeface="Arial"/>
                <a:cs typeface="Arial"/>
              </a:rPr>
              <a:t>c</a:t>
            </a:r>
            <a:r>
              <a:rPr lang="es-MX" spc="4" dirty="0" smtClean="0">
                <a:latin typeface="Arial"/>
                <a:cs typeface="Arial"/>
              </a:rPr>
              <a:t>ió</a:t>
            </a:r>
            <a:r>
              <a:rPr lang="es-MX" dirty="0" smtClean="0">
                <a:latin typeface="Arial"/>
                <a:cs typeface="Arial"/>
              </a:rPr>
              <a:t>n</a:t>
            </a:r>
            <a:r>
              <a:rPr lang="es-MX" spc="425" dirty="0" smtClean="0">
                <a:latin typeface="Arial"/>
                <a:cs typeface="Arial"/>
              </a:rPr>
              <a:t> </a:t>
            </a:r>
            <a:r>
              <a:rPr lang="es-MX" spc="-4" dirty="0" smtClean="0">
                <a:latin typeface="Arial"/>
                <a:cs typeface="Arial"/>
              </a:rPr>
              <a:t>e</a:t>
            </a:r>
            <a:r>
              <a:rPr lang="es-MX" dirty="0" smtClean="0">
                <a:latin typeface="Arial"/>
                <a:cs typeface="Arial"/>
              </a:rPr>
              <a:t>s</a:t>
            </a:r>
            <a:r>
              <a:rPr lang="es-MX" spc="-4" dirty="0" smtClean="0">
                <a:latin typeface="Arial"/>
                <a:cs typeface="Arial"/>
              </a:rPr>
              <a:t>pe</a:t>
            </a:r>
            <a:r>
              <a:rPr lang="es-MX" dirty="0" smtClean="0">
                <a:latin typeface="Arial"/>
                <a:cs typeface="Arial"/>
              </a:rPr>
              <a:t>cífica</a:t>
            </a:r>
            <a:r>
              <a:rPr lang="es-MX" spc="430" dirty="0" smtClean="0">
                <a:latin typeface="Arial"/>
                <a:cs typeface="Arial"/>
              </a:rPr>
              <a:t> </a:t>
            </a:r>
            <a:r>
              <a:rPr lang="es-MX" spc="4" dirty="0" smtClean="0">
                <a:latin typeface="Arial"/>
                <a:cs typeface="Arial"/>
              </a:rPr>
              <a:t>p</a:t>
            </a:r>
            <a:r>
              <a:rPr lang="es-MX" spc="-19" dirty="0" smtClean="0">
                <a:latin typeface="Arial"/>
                <a:cs typeface="Arial"/>
              </a:rPr>
              <a:t>o</a:t>
            </a:r>
            <a:r>
              <a:rPr lang="es-MX" dirty="0" smtClean="0">
                <a:latin typeface="Arial"/>
                <a:cs typeface="Arial"/>
              </a:rPr>
              <a:t>r com</a:t>
            </a:r>
            <a:r>
              <a:rPr lang="es-MX" spc="-4" dirty="0" smtClean="0">
                <a:latin typeface="Arial"/>
                <a:cs typeface="Arial"/>
              </a:rPr>
              <a:t>p</a:t>
            </a:r>
            <a:r>
              <a:rPr lang="es-MX" dirty="0" smtClean="0">
                <a:latin typeface="Arial"/>
                <a:cs typeface="Arial"/>
              </a:rPr>
              <a:t>et</a:t>
            </a:r>
            <a:r>
              <a:rPr lang="es-MX" spc="-4" dirty="0" smtClean="0">
                <a:latin typeface="Arial"/>
                <a:cs typeface="Arial"/>
              </a:rPr>
              <a:t>e</a:t>
            </a:r>
            <a:r>
              <a:rPr lang="es-MX" dirty="0" smtClean="0">
                <a:latin typeface="Arial"/>
                <a:cs typeface="Arial"/>
              </a:rPr>
              <a:t>nc</a:t>
            </a:r>
            <a:r>
              <a:rPr lang="es-MX" spc="-9" dirty="0" smtClean="0">
                <a:latin typeface="Arial"/>
                <a:cs typeface="Arial"/>
              </a:rPr>
              <a:t>i</a:t>
            </a:r>
            <a:r>
              <a:rPr lang="es-MX" dirty="0" smtClean="0">
                <a:latin typeface="Arial"/>
                <a:cs typeface="Arial"/>
              </a:rPr>
              <a:t>as</a:t>
            </a:r>
            <a:r>
              <a:rPr lang="es-MX" spc="25" dirty="0" smtClean="0">
                <a:latin typeface="Arial"/>
                <a:cs typeface="Arial"/>
              </a:rPr>
              <a:t> </a:t>
            </a:r>
            <a:r>
              <a:rPr lang="es-MX" dirty="0" smtClean="0">
                <a:latin typeface="Arial"/>
                <a:cs typeface="Arial"/>
              </a:rPr>
              <a:t>y</a:t>
            </a:r>
            <a:r>
              <a:rPr lang="es-MX" spc="-9" dirty="0" smtClean="0">
                <a:latin typeface="Arial"/>
                <a:cs typeface="Arial"/>
              </a:rPr>
              <a:t> </a:t>
            </a:r>
            <a:r>
              <a:rPr lang="es-MX" dirty="0" smtClean="0">
                <a:latin typeface="Arial"/>
                <a:cs typeface="Arial"/>
              </a:rPr>
              <a:t>estí</a:t>
            </a:r>
            <a:r>
              <a:rPr lang="es-MX" spc="4" dirty="0" smtClean="0">
                <a:latin typeface="Arial"/>
                <a:cs typeface="Arial"/>
              </a:rPr>
              <a:t>m</a:t>
            </a:r>
            <a:r>
              <a:rPr lang="es-MX" dirty="0" smtClean="0">
                <a:latin typeface="Arial"/>
                <a:cs typeface="Arial"/>
              </a:rPr>
              <a:t>u</a:t>
            </a:r>
            <a:r>
              <a:rPr lang="es-MX" spc="-9" dirty="0" smtClean="0">
                <a:latin typeface="Arial"/>
                <a:cs typeface="Arial"/>
              </a:rPr>
              <a:t>l</a:t>
            </a:r>
            <a:r>
              <a:rPr lang="es-MX" dirty="0" smtClean="0">
                <a:latin typeface="Arial"/>
                <a:cs typeface="Arial"/>
              </a:rPr>
              <a:t>os</a:t>
            </a:r>
            <a:r>
              <a:rPr lang="es-MX" spc="9" dirty="0" smtClean="0">
                <a:latin typeface="Arial"/>
                <a:cs typeface="Arial"/>
              </a:rPr>
              <a:t> </a:t>
            </a:r>
            <a:r>
              <a:rPr lang="es-MX" dirty="0" smtClean="0">
                <a:latin typeface="Arial"/>
                <a:cs typeface="Arial"/>
              </a:rPr>
              <a:t>a </a:t>
            </a:r>
            <a:r>
              <a:rPr lang="es-MX" spc="-4" dirty="0" smtClean="0">
                <a:latin typeface="Arial"/>
                <a:cs typeface="Arial"/>
              </a:rPr>
              <a:t>l</a:t>
            </a:r>
            <a:r>
              <a:rPr lang="es-MX" dirty="0" smtClean="0">
                <a:latin typeface="Arial"/>
                <a:cs typeface="Arial"/>
              </a:rPr>
              <a:t>a certific</a:t>
            </a:r>
            <a:r>
              <a:rPr lang="es-MX" spc="-9" dirty="0" smtClean="0">
                <a:latin typeface="Arial"/>
                <a:cs typeface="Arial"/>
              </a:rPr>
              <a:t>a</a:t>
            </a:r>
            <a:r>
              <a:rPr lang="es-MX" dirty="0" smtClean="0">
                <a:latin typeface="Arial"/>
                <a:cs typeface="Arial"/>
              </a:rPr>
              <a:t>ci</a:t>
            </a:r>
            <a:r>
              <a:rPr lang="es-MX" spc="-9" dirty="0" smtClean="0">
                <a:latin typeface="Arial"/>
                <a:cs typeface="Arial"/>
              </a:rPr>
              <a:t>ó</a:t>
            </a:r>
            <a:r>
              <a:rPr lang="es-MX" dirty="0" smtClean="0">
                <a:latin typeface="Arial"/>
                <a:cs typeface="Arial"/>
              </a:rPr>
              <a:t>n</a:t>
            </a:r>
            <a:r>
              <a:rPr lang="es-MX" spc="14" dirty="0" smtClean="0">
                <a:latin typeface="Arial"/>
                <a:cs typeface="Arial"/>
              </a:rPr>
              <a:t> </a:t>
            </a:r>
            <a:r>
              <a:rPr lang="es-MX" spc="-4" dirty="0" smtClean="0">
                <a:latin typeface="Arial"/>
                <a:cs typeface="Arial"/>
              </a:rPr>
              <a:t>d</a:t>
            </a:r>
            <a:r>
              <a:rPr lang="es-MX" dirty="0" smtClean="0">
                <a:latin typeface="Arial"/>
                <a:cs typeface="Arial"/>
              </a:rPr>
              <a:t>e</a:t>
            </a:r>
            <a:r>
              <a:rPr lang="es-MX" spc="9" dirty="0" smtClean="0">
                <a:latin typeface="Arial"/>
                <a:cs typeface="Arial"/>
              </a:rPr>
              <a:t> </a:t>
            </a:r>
            <a:r>
              <a:rPr lang="es-MX" dirty="0" smtClean="0">
                <a:latin typeface="Arial"/>
                <a:cs typeface="Arial"/>
              </a:rPr>
              <a:t>com</a:t>
            </a:r>
            <a:r>
              <a:rPr lang="es-MX" spc="-4" dirty="0" smtClean="0">
                <a:latin typeface="Arial"/>
                <a:cs typeface="Arial"/>
              </a:rPr>
              <a:t>p</a:t>
            </a:r>
            <a:r>
              <a:rPr lang="es-MX" dirty="0" smtClean="0">
                <a:latin typeface="Arial"/>
                <a:cs typeface="Arial"/>
              </a:rPr>
              <a:t>et</a:t>
            </a:r>
            <a:r>
              <a:rPr lang="es-MX" spc="-4" dirty="0" smtClean="0">
                <a:latin typeface="Arial"/>
                <a:cs typeface="Arial"/>
              </a:rPr>
              <a:t>e</a:t>
            </a:r>
            <a:r>
              <a:rPr lang="es-MX" dirty="0" smtClean="0">
                <a:latin typeface="Arial"/>
                <a:cs typeface="Arial"/>
              </a:rPr>
              <a:t>nc</a:t>
            </a:r>
            <a:r>
              <a:rPr lang="es-MX" spc="-9" dirty="0" smtClean="0">
                <a:latin typeface="Arial"/>
                <a:cs typeface="Arial"/>
              </a:rPr>
              <a:t>i</a:t>
            </a:r>
            <a:r>
              <a:rPr lang="es-MX" dirty="0" smtClean="0">
                <a:latin typeface="Arial"/>
                <a:cs typeface="Arial"/>
              </a:rPr>
              <a:t>as</a:t>
            </a:r>
            <a:r>
              <a:rPr lang="es-MX" spc="9" dirty="0" smtClean="0">
                <a:latin typeface="Arial"/>
                <a:cs typeface="Arial"/>
              </a:rPr>
              <a:t> </a:t>
            </a:r>
            <a:r>
              <a:rPr lang="es-MX" dirty="0" smtClean="0">
                <a:latin typeface="Arial"/>
                <a:cs typeface="Arial"/>
              </a:rPr>
              <a:t>l</a:t>
            </a:r>
            <a:r>
              <a:rPr lang="es-MX" spc="-9" dirty="0" smtClean="0">
                <a:latin typeface="Arial"/>
                <a:cs typeface="Arial"/>
              </a:rPr>
              <a:t>a</a:t>
            </a:r>
            <a:r>
              <a:rPr lang="es-MX" dirty="0" smtClean="0">
                <a:latin typeface="Arial"/>
                <a:cs typeface="Arial"/>
              </a:rPr>
              <a:t>b</a:t>
            </a:r>
            <a:r>
              <a:rPr lang="es-MX" spc="-9" dirty="0" smtClean="0">
                <a:latin typeface="Arial"/>
                <a:cs typeface="Arial"/>
              </a:rPr>
              <a:t>o</a:t>
            </a:r>
            <a:r>
              <a:rPr lang="es-MX" dirty="0" smtClean="0">
                <a:latin typeface="Arial"/>
                <a:cs typeface="Arial"/>
              </a:rPr>
              <a:t>ra</a:t>
            </a:r>
            <a:r>
              <a:rPr lang="es-MX" spc="-4" dirty="0" smtClean="0">
                <a:latin typeface="Arial"/>
                <a:cs typeface="Arial"/>
              </a:rPr>
              <a:t>l</a:t>
            </a:r>
            <a:r>
              <a:rPr lang="es-MX" dirty="0" smtClean="0">
                <a:latin typeface="Arial"/>
                <a:cs typeface="Arial"/>
              </a:rPr>
              <a:t>e</a:t>
            </a:r>
            <a:r>
              <a:rPr lang="es-MX" spc="-4" dirty="0" smtClean="0">
                <a:latin typeface="Arial"/>
                <a:cs typeface="Arial"/>
              </a:rPr>
              <a:t>s</a:t>
            </a:r>
            <a:r>
              <a:rPr lang="es-MX" dirty="0" smtClean="0">
                <a:latin typeface="Arial"/>
                <a:cs typeface="Arial"/>
              </a:rPr>
              <a:t>.</a:t>
            </a:r>
          </a:p>
          <a:p>
            <a:pPr algn="just">
              <a:lnSpc>
                <a:spcPts val="1889"/>
              </a:lnSpc>
            </a:pPr>
            <a:endParaRPr lang="es-MX" dirty="0" smtClean="0">
              <a:latin typeface="Arial"/>
              <a:cs typeface="Arial"/>
            </a:endParaRPr>
          </a:p>
          <a:p>
            <a:pPr algn="just">
              <a:lnSpc>
                <a:spcPts val="1889"/>
              </a:lnSpc>
            </a:pPr>
            <a:r>
              <a:rPr lang="es-MX" b="1" dirty="0" smtClean="0">
                <a:latin typeface="Arial"/>
                <a:cs typeface="Arial"/>
              </a:rPr>
              <a:t>Pr</a:t>
            </a:r>
            <a:r>
              <a:rPr lang="es-MX" b="1" spc="-9" dirty="0" smtClean="0">
                <a:latin typeface="Arial"/>
                <a:cs typeface="Arial"/>
              </a:rPr>
              <a:t>e</a:t>
            </a:r>
            <a:r>
              <a:rPr lang="es-MX" b="1" dirty="0" smtClean="0">
                <a:latin typeface="Arial"/>
                <a:cs typeface="Arial"/>
              </a:rPr>
              <a:t>sup</a:t>
            </a:r>
            <a:r>
              <a:rPr lang="es-MX" b="1" spc="4" dirty="0" smtClean="0">
                <a:latin typeface="Arial"/>
                <a:cs typeface="Arial"/>
              </a:rPr>
              <a:t>u</a:t>
            </a:r>
            <a:r>
              <a:rPr lang="es-MX" b="1" dirty="0" smtClean="0">
                <a:latin typeface="Arial"/>
                <a:cs typeface="Arial"/>
              </a:rPr>
              <a:t>e</a:t>
            </a:r>
            <a:r>
              <a:rPr lang="es-MX" b="1" spc="-9" dirty="0" smtClean="0">
                <a:latin typeface="Arial"/>
                <a:cs typeface="Arial"/>
              </a:rPr>
              <a:t>s</a:t>
            </a:r>
            <a:r>
              <a:rPr lang="es-MX" b="1" dirty="0" smtClean="0">
                <a:latin typeface="Arial"/>
                <a:cs typeface="Arial"/>
              </a:rPr>
              <a:t>t</a:t>
            </a:r>
            <a:r>
              <a:rPr lang="es-MX" b="1" spc="4" dirty="0" smtClean="0">
                <a:latin typeface="Arial"/>
                <a:cs typeface="Arial"/>
              </a:rPr>
              <a:t>o</a:t>
            </a:r>
            <a:r>
              <a:rPr lang="es-MX" b="1" dirty="0" smtClean="0">
                <a:latin typeface="Arial"/>
                <a:cs typeface="Arial"/>
              </a:rPr>
              <a:t>:</a:t>
            </a:r>
            <a:r>
              <a:rPr lang="es-MX" b="1" spc="114" dirty="0" smtClean="0">
                <a:latin typeface="Arial"/>
                <a:cs typeface="Arial"/>
              </a:rPr>
              <a:t> </a:t>
            </a:r>
            <a:r>
              <a:rPr lang="es-MX" spc="-4" dirty="0" smtClean="0">
                <a:latin typeface="Arial"/>
                <a:cs typeface="Arial"/>
              </a:rPr>
              <a:t>$5</a:t>
            </a:r>
            <a:r>
              <a:rPr lang="es-MX" spc="4" dirty="0" smtClean="0">
                <a:latin typeface="Arial"/>
                <a:cs typeface="Arial"/>
              </a:rPr>
              <a:t>,</a:t>
            </a:r>
            <a:r>
              <a:rPr lang="es-MX" spc="-4" dirty="0" smtClean="0">
                <a:latin typeface="Arial"/>
                <a:cs typeface="Arial"/>
              </a:rPr>
              <a:t>374</a:t>
            </a:r>
            <a:r>
              <a:rPr lang="es-MX" spc="4" dirty="0" smtClean="0">
                <a:latin typeface="Arial"/>
                <a:cs typeface="Arial"/>
              </a:rPr>
              <a:t>,0</a:t>
            </a:r>
            <a:r>
              <a:rPr lang="es-MX" dirty="0" smtClean="0">
                <a:latin typeface="Arial"/>
                <a:cs typeface="Arial"/>
              </a:rPr>
              <a:t>0</a:t>
            </a:r>
            <a:r>
              <a:rPr lang="es-MX" spc="-9" dirty="0" smtClean="0">
                <a:latin typeface="Arial"/>
                <a:cs typeface="Arial"/>
              </a:rPr>
              <a:t>0</a:t>
            </a:r>
            <a:r>
              <a:rPr lang="es-MX" spc="4" dirty="0" smtClean="0">
                <a:latin typeface="Arial"/>
                <a:cs typeface="Arial"/>
              </a:rPr>
              <a:t>.</a:t>
            </a:r>
            <a:r>
              <a:rPr lang="es-MX" spc="-4" dirty="0" smtClean="0">
                <a:latin typeface="Arial"/>
                <a:cs typeface="Arial"/>
              </a:rPr>
              <a:t>00</a:t>
            </a:r>
            <a:r>
              <a:rPr lang="es-MX" dirty="0" smtClean="0">
                <a:latin typeface="Arial"/>
                <a:cs typeface="Arial"/>
              </a:rPr>
              <a:t>,</a:t>
            </a:r>
            <a:r>
              <a:rPr lang="es-MX" spc="124" dirty="0" smtClean="0">
                <a:latin typeface="Arial"/>
                <a:cs typeface="Arial"/>
              </a:rPr>
              <a:t> </a:t>
            </a:r>
            <a:r>
              <a:rPr lang="es-MX" dirty="0" smtClean="0">
                <a:latin typeface="Arial"/>
                <a:cs typeface="Arial"/>
              </a:rPr>
              <a:t>i</a:t>
            </a:r>
            <a:r>
              <a:rPr lang="es-MX" spc="-9" dirty="0" smtClean="0">
                <a:latin typeface="Arial"/>
                <a:cs typeface="Arial"/>
              </a:rPr>
              <a:t>n</a:t>
            </a:r>
            <a:r>
              <a:rPr lang="es-MX" dirty="0" smtClean="0">
                <a:latin typeface="Arial"/>
                <a:cs typeface="Arial"/>
              </a:rPr>
              <a:t>clu</a:t>
            </a:r>
            <a:r>
              <a:rPr lang="es-MX" spc="-9" dirty="0" smtClean="0">
                <a:latin typeface="Arial"/>
                <a:cs typeface="Arial"/>
              </a:rPr>
              <a:t>y</a:t>
            </a:r>
            <a:r>
              <a:rPr lang="es-MX" dirty="0" smtClean="0">
                <a:latin typeface="Arial"/>
                <a:cs typeface="Arial"/>
              </a:rPr>
              <a:t>endo</a:t>
            </a:r>
            <a:r>
              <a:rPr lang="es-MX" spc="109" dirty="0" smtClean="0">
                <a:latin typeface="Arial"/>
                <a:cs typeface="Arial"/>
              </a:rPr>
              <a:t> </a:t>
            </a:r>
            <a:r>
              <a:rPr lang="es-MX" dirty="0" smtClean="0">
                <a:latin typeface="Arial"/>
                <a:cs typeface="Arial"/>
              </a:rPr>
              <a:t>l</a:t>
            </a:r>
            <a:r>
              <a:rPr lang="es-MX" spc="-9" dirty="0" smtClean="0">
                <a:latin typeface="Arial"/>
                <a:cs typeface="Arial"/>
              </a:rPr>
              <a:t>a</a:t>
            </a:r>
            <a:r>
              <a:rPr lang="es-MX" dirty="0" smtClean="0">
                <a:latin typeface="Arial"/>
                <a:cs typeface="Arial"/>
              </a:rPr>
              <a:t>s</a:t>
            </a:r>
            <a:r>
              <a:rPr lang="es-MX" spc="125" dirty="0" smtClean="0">
                <a:latin typeface="Arial"/>
                <a:cs typeface="Arial"/>
              </a:rPr>
              <a:t> </a:t>
            </a:r>
            <a:r>
              <a:rPr lang="es-MX" dirty="0" smtClean="0">
                <a:latin typeface="Arial"/>
                <a:cs typeface="Arial"/>
              </a:rPr>
              <a:t>a</a:t>
            </a:r>
            <a:r>
              <a:rPr lang="es-MX" spc="-9" dirty="0" smtClean="0">
                <a:latin typeface="Arial"/>
                <a:cs typeface="Arial"/>
              </a:rPr>
              <a:t>d</a:t>
            </a:r>
            <a:r>
              <a:rPr lang="es-MX" dirty="0" smtClean="0">
                <a:latin typeface="Arial"/>
                <a:cs typeface="Arial"/>
              </a:rPr>
              <a:t>ec</a:t>
            </a:r>
            <a:r>
              <a:rPr lang="es-MX" spc="-9" dirty="0" smtClean="0">
                <a:latin typeface="Arial"/>
                <a:cs typeface="Arial"/>
              </a:rPr>
              <a:t>u</a:t>
            </a:r>
            <a:r>
              <a:rPr lang="es-MX" dirty="0" smtClean="0">
                <a:latin typeface="Arial"/>
                <a:cs typeface="Arial"/>
              </a:rPr>
              <a:t>acio</a:t>
            </a:r>
            <a:r>
              <a:rPr lang="es-MX" spc="-4" dirty="0" smtClean="0">
                <a:latin typeface="Arial"/>
                <a:cs typeface="Arial"/>
              </a:rPr>
              <a:t>n</a:t>
            </a:r>
            <a:r>
              <a:rPr lang="es-MX" dirty="0" smtClean="0">
                <a:latin typeface="Arial"/>
                <a:cs typeface="Arial"/>
              </a:rPr>
              <a:t>es</a:t>
            </a:r>
            <a:r>
              <a:rPr lang="es-MX" spc="119" dirty="0" smtClean="0">
                <a:latin typeface="Arial"/>
                <a:cs typeface="Arial"/>
              </a:rPr>
              <a:t> </a:t>
            </a:r>
            <a:r>
              <a:rPr lang="es-MX" dirty="0" smtClean="0">
                <a:latin typeface="Arial"/>
                <a:cs typeface="Arial"/>
              </a:rPr>
              <a:t>pr</a:t>
            </a:r>
            <a:r>
              <a:rPr lang="es-MX" spc="-9" dirty="0" smtClean="0">
                <a:latin typeface="Arial"/>
                <a:cs typeface="Arial"/>
              </a:rPr>
              <a:t>e</a:t>
            </a:r>
            <a:r>
              <a:rPr lang="es-MX" dirty="0" smtClean="0">
                <a:latin typeface="Arial"/>
                <a:cs typeface="Arial"/>
              </a:rPr>
              <a:t>su</a:t>
            </a:r>
            <a:r>
              <a:rPr lang="es-MX" spc="-9" dirty="0" smtClean="0">
                <a:latin typeface="Arial"/>
                <a:cs typeface="Arial"/>
              </a:rPr>
              <a:t>p</a:t>
            </a:r>
            <a:r>
              <a:rPr lang="es-MX" dirty="0" smtClean="0">
                <a:latin typeface="Arial"/>
                <a:cs typeface="Arial"/>
              </a:rPr>
              <a:t>u</a:t>
            </a:r>
            <a:r>
              <a:rPr lang="es-MX" spc="-9" dirty="0" smtClean="0">
                <a:latin typeface="Arial"/>
                <a:cs typeface="Arial"/>
              </a:rPr>
              <a:t>e</a:t>
            </a:r>
            <a:r>
              <a:rPr lang="es-MX" dirty="0" smtClean="0">
                <a:latin typeface="Arial"/>
                <a:cs typeface="Arial"/>
              </a:rPr>
              <a:t>sta</a:t>
            </a:r>
            <a:r>
              <a:rPr lang="es-MX" spc="9" dirty="0" smtClean="0">
                <a:latin typeface="Arial"/>
                <a:cs typeface="Arial"/>
              </a:rPr>
              <a:t>r</a:t>
            </a:r>
            <a:r>
              <a:rPr lang="es-MX" spc="4" dirty="0" smtClean="0">
                <a:latin typeface="Arial"/>
                <a:cs typeface="Arial"/>
              </a:rPr>
              <a:t>i</a:t>
            </a:r>
            <a:r>
              <a:rPr lang="es-MX" dirty="0" smtClean="0">
                <a:latin typeface="Arial"/>
                <a:cs typeface="Arial"/>
              </a:rPr>
              <a:t>as </a:t>
            </a:r>
            <a:r>
              <a:rPr lang="es-MX" spc="-4" dirty="0" smtClean="0">
                <a:latin typeface="Arial"/>
                <a:cs typeface="Arial"/>
              </a:rPr>
              <a:t>po</a:t>
            </a:r>
            <a:r>
              <a:rPr lang="es-MX" dirty="0" smtClean="0">
                <a:latin typeface="Arial"/>
                <a:cs typeface="Arial"/>
              </a:rPr>
              <a:t>r</a:t>
            </a:r>
            <a:r>
              <a:rPr lang="es-MX" spc="445" dirty="0" smtClean="0">
                <a:latin typeface="Arial"/>
                <a:cs typeface="Arial"/>
              </a:rPr>
              <a:t> </a:t>
            </a:r>
            <a:r>
              <a:rPr lang="es-MX" dirty="0" smtClean="0">
                <a:latin typeface="Arial"/>
                <a:cs typeface="Arial"/>
              </a:rPr>
              <a:t>3</a:t>
            </a:r>
            <a:r>
              <a:rPr lang="es-MX" spc="440" dirty="0" smtClean="0">
                <a:latin typeface="Arial"/>
                <a:cs typeface="Arial"/>
              </a:rPr>
              <a:t> </a:t>
            </a:r>
            <a:r>
              <a:rPr lang="es-MX" dirty="0" smtClean="0">
                <a:latin typeface="Arial"/>
                <a:cs typeface="Arial"/>
              </a:rPr>
              <a:t>mi</a:t>
            </a:r>
            <a:r>
              <a:rPr lang="es-MX" spc="-4" dirty="0" smtClean="0">
                <a:latin typeface="Arial"/>
                <a:cs typeface="Arial"/>
              </a:rPr>
              <a:t>l</a:t>
            </a:r>
            <a:r>
              <a:rPr lang="es-MX" dirty="0" smtClean="0">
                <a:latin typeface="Arial"/>
                <a:cs typeface="Arial"/>
              </a:rPr>
              <a:t>l</a:t>
            </a:r>
            <a:r>
              <a:rPr lang="es-MX" spc="-9" dirty="0" smtClean="0">
                <a:latin typeface="Arial"/>
                <a:cs typeface="Arial"/>
              </a:rPr>
              <a:t>o</a:t>
            </a:r>
            <a:r>
              <a:rPr lang="es-MX" spc="4" dirty="0" smtClean="0">
                <a:latin typeface="Arial"/>
                <a:cs typeface="Arial"/>
              </a:rPr>
              <a:t>n</a:t>
            </a:r>
            <a:r>
              <a:rPr lang="es-MX" spc="-4" dirty="0" smtClean="0">
                <a:latin typeface="Arial"/>
                <a:cs typeface="Arial"/>
              </a:rPr>
              <a:t>e</a:t>
            </a:r>
            <a:r>
              <a:rPr lang="es-MX" dirty="0" smtClean="0">
                <a:latin typeface="Arial"/>
                <a:cs typeface="Arial"/>
              </a:rPr>
              <a:t>s</a:t>
            </a:r>
            <a:r>
              <a:rPr lang="es-MX" spc="460" dirty="0" smtClean="0">
                <a:latin typeface="Arial"/>
                <a:cs typeface="Arial"/>
              </a:rPr>
              <a:t> </a:t>
            </a:r>
            <a:r>
              <a:rPr lang="es-MX" spc="-4" dirty="0" smtClean="0">
                <a:latin typeface="Arial"/>
                <a:cs typeface="Arial"/>
              </a:rPr>
              <a:t>d</a:t>
            </a:r>
            <a:r>
              <a:rPr lang="es-MX" dirty="0" smtClean="0">
                <a:latin typeface="Arial"/>
                <a:cs typeface="Arial"/>
              </a:rPr>
              <a:t>e</a:t>
            </a:r>
            <a:r>
              <a:rPr lang="es-MX" spc="440" dirty="0" smtClean="0">
                <a:latin typeface="Arial"/>
                <a:cs typeface="Arial"/>
              </a:rPr>
              <a:t> </a:t>
            </a:r>
            <a:r>
              <a:rPr lang="es-MX" spc="-4" dirty="0" smtClean="0">
                <a:latin typeface="Arial"/>
                <a:cs typeface="Arial"/>
              </a:rPr>
              <a:t>pe</a:t>
            </a:r>
            <a:r>
              <a:rPr lang="es-MX" dirty="0" smtClean="0">
                <a:latin typeface="Arial"/>
                <a:cs typeface="Arial"/>
              </a:rPr>
              <a:t>s</a:t>
            </a:r>
            <a:r>
              <a:rPr lang="es-MX" spc="-4" dirty="0" smtClean="0">
                <a:latin typeface="Arial"/>
                <a:cs typeface="Arial"/>
              </a:rPr>
              <a:t>o</a:t>
            </a:r>
            <a:r>
              <a:rPr lang="es-MX" dirty="0" smtClean="0">
                <a:latin typeface="Arial"/>
                <a:cs typeface="Arial"/>
              </a:rPr>
              <a:t>s</a:t>
            </a:r>
            <a:r>
              <a:rPr lang="es-MX" spc="445" dirty="0" smtClean="0">
                <a:latin typeface="Arial"/>
                <a:cs typeface="Arial"/>
              </a:rPr>
              <a:t> </a:t>
            </a:r>
            <a:r>
              <a:rPr lang="es-MX" spc="-4" dirty="0" smtClean="0">
                <a:latin typeface="Arial"/>
                <a:cs typeface="Arial"/>
              </a:rPr>
              <a:t>au</a:t>
            </a:r>
            <a:r>
              <a:rPr lang="es-MX" dirty="0" smtClean="0">
                <a:latin typeface="Arial"/>
                <a:cs typeface="Arial"/>
              </a:rPr>
              <a:t>tor</a:t>
            </a:r>
            <a:r>
              <a:rPr lang="es-MX" spc="-4" dirty="0" smtClean="0">
                <a:latin typeface="Arial"/>
                <a:cs typeface="Arial"/>
              </a:rPr>
              <a:t>i</a:t>
            </a:r>
            <a:r>
              <a:rPr lang="es-MX" dirty="0" smtClean="0">
                <a:latin typeface="Arial"/>
                <a:cs typeface="Arial"/>
              </a:rPr>
              <a:t>z</a:t>
            </a:r>
            <a:r>
              <a:rPr lang="es-MX" spc="-4" dirty="0" smtClean="0">
                <a:latin typeface="Arial"/>
                <a:cs typeface="Arial"/>
              </a:rPr>
              <a:t>a</a:t>
            </a:r>
            <a:r>
              <a:rPr lang="es-MX" spc="4" dirty="0" smtClean="0">
                <a:latin typeface="Arial"/>
                <a:cs typeface="Arial"/>
              </a:rPr>
              <a:t>d</a:t>
            </a:r>
            <a:r>
              <a:rPr lang="es-MX" dirty="0" smtClean="0">
                <a:latin typeface="Arial"/>
                <a:cs typeface="Arial"/>
              </a:rPr>
              <a:t>a</a:t>
            </a:r>
            <a:r>
              <a:rPr lang="es-MX" spc="445" dirty="0" smtClean="0">
                <a:latin typeface="Arial"/>
                <a:cs typeface="Arial"/>
              </a:rPr>
              <a:t> </a:t>
            </a:r>
            <a:r>
              <a:rPr lang="es-MX" spc="-4" dirty="0" smtClean="0">
                <a:latin typeface="Arial"/>
                <a:cs typeface="Arial"/>
              </a:rPr>
              <a:t>e</a:t>
            </a:r>
            <a:r>
              <a:rPr lang="es-MX" dirty="0" smtClean="0">
                <a:latin typeface="Arial"/>
                <a:cs typeface="Arial"/>
              </a:rPr>
              <a:t>n</a:t>
            </a:r>
            <a:r>
              <a:rPr lang="es-MX" spc="440" dirty="0" smtClean="0">
                <a:latin typeface="Arial"/>
                <a:cs typeface="Arial"/>
              </a:rPr>
              <a:t> </a:t>
            </a:r>
            <a:r>
              <a:rPr lang="es-MX" dirty="0" smtClean="0">
                <a:latin typeface="Arial"/>
                <a:cs typeface="Arial"/>
              </a:rPr>
              <a:t>ma</a:t>
            </a:r>
            <a:r>
              <a:rPr lang="es-MX" spc="-19" dirty="0" smtClean="0">
                <a:latin typeface="Arial"/>
                <a:cs typeface="Arial"/>
              </a:rPr>
              <a:t>y</a:t>
            </a:r>
            <a:r>
              <a:rPr lang="es-MX" dirty="0" smtClean="0">
                <a:latin typeface="Arial"/>
                <a:cs typeface="Arial"/>
              </a:rPr>
              <a:t>o</a:t>
            </a:r>
            <a:r>
              <a:rPr lang="es-MX" spc="450" dirty="0" smtClean="0">
                <a:latin typeface="Arial"/>
                <a:cs typeface="Arial"/>
              </a:rPr>
              <a:t> </a:t>
            </a:r>
            <a:r>
              <a:rPr lang="es-MX" dirty="0" smtClean="0">
                <a:latin typeface="Arial"/>
                <a:cs typeface="Arial"/>
              </a:rPr>
              <a:t>y</a:t>
            </a:r>
            <a:r>
              <a:rPr lang="es-MX" spc="420" dirty="0" smtClean="0">
                <a:latin typeface="Arial"/>
                <a:cs typeface="Arial"/>
              </a:rPr>
              <a:t> </a:t>
            </a:r>
            <a:r>
              <a:rPr lang="es-MX" spc="4" dirty="0" smtClean="0">
                <a:latin typeface="Arial"/>
                <a:cs typeface="Arial"/>
              </a:rPr>
              <a:t>d</a:t>
            </a:r>
            <a:r>
              <a:rPr lang="es-MX" dirty="0" smtClean="0">
                <a:latin typeface="Arial"/>
                <a:cs typeface="Arial"/>
              </a:rPr>
              <a:t>e</a:t>
            </a:r>
            <a:r>
              <a:rPr lang="es-MX" spc="445" dirty="0" smtClean="0">
                <a:latin typeface="Arial"/>
                <a:cs typeface="Arial"/>
              </a:rPr>
              <a:t> </a:t>
            </a:r>
            <a:r>
              <a:rPr lang="es-MX" dirty="0" smtClean="0">
                <a:latin typeface="Arial"/>
                <a:cs typeface="Arial"/>
              </a:rPr>
              <a:t>2</a:t>
            </a:r>
            <a:r>
              <a:rPr lang="es-MX" spc="440" dirty="0" smtClean="0">
                <a:latin typeface="Arial"/>
                <a:cs typeface="Arial"/>
              </a:rPr>
              <a:t> </a:t>
            </a:r>
            <a:r>
              <a:rPr lang="es-MX" dirty="0" smtClean="0">
                <a:latin typeface="Arial"/>
                <a:cs typeface="Arial"/>
              </a:rPr>
              <a:t>mi</a:t>
            </a:r>
            <a:r>
              <a:rPr lang="es-MX" spc="-4" dirty="0" smtClean="0">
                <a:latin typeface="Arial"/>
                <a:cs typeface="Arial"/>
              </a:rPr>
              <a:t>l</a:t>
            </a:r>
            <a:r>
              <a:rPr lang="es-MX" dirty="0" smtClean="0">
                <a:latin typeface="Arial"/>
                <a:cs typeface="Arial"/>
              </a:rPr>
              <a:t>l</a:t>
            </a:r>
            <a:r>
              <a:rPr lang="es-MX" spc="-9" dirty="0" smtClean="0">
                <a:latin typeface="Arial"/>
                <a:cs typeface="Arial"/>
              </a:rPr>
              <a:t>o</a:t>
            </a:r>
            <a:r>
              <a:rPr lang="es-MX" spc="-4" dirty="0" smtClean="0">
                <a:latin typeface="Arial"/>
                <a:cs typeface="Arial"/>
              </a:rPr>
              <a:t>ne</a:t>
            </a:r>
            <a:r>
              <a:rPr lang="es-MX" dirty="0" smtClean="0">
                <a:latin typeface="Arial"/>
                <a:cs typeface="Arial"/>
              </a:rPr>
              <a:t>s</a:t>
            </a:r>
            <a:r>
              <a:rPr lang="es-MX" spc="445" dirty="0" smtClean="0">
                <a:latin typeface="Arial"/>
                <a:cs typeface="Arial"/>
              </a:rPr>
              <a:t> </a:t>
            </a:r>
            <a:r>
              <a:rPr lang="es-MX" spc="-4" dirty="0" smtClean="0">
                <a:latin typeface="Arial"/>
                <a:cs typeface="Arial"/>
              </a:rPr>
              <a:t>d</a:t>
            </a:r>
            <a:r>
              <a:rPr lang="es-MX" dirty="0" smtClean="0">
                <a:latin typeface="Arial"/>
                <a:cs typeface="Arial"/>
              </a:rPr>
              <a:t>e</a:t>
            </a:r>
            <a:r>
              <a:rPr lang="es-MX" spc="440" dirty="0" smtClean="0">
                <a:latin typeface="Arial"/>
                <a:cs typeface="Arial"/>
              </a:rPr>
              <a:t> </a:t>
            </a:r>
            <a:r>
              <a:rPr lang="es-MX" spc="-4" dirty="0" smtClean="0">
                <a:latin typeface="Arial"/>
                <a:cs typeface="Arial"/>
              </a:rPr>
              <a:t>pe</a:t>
            </a:r>
            <a:r>
              <a:rPr lang="es-MX" dirty="0" smtClean="0">
                <a:latin typeface="Arial"/>
                <a:cs typeface="Arial"/>
              </a:rPr>
              <a:t>sos a</a:t>
            </a:r>
            <a:r>
              <a:rPr lang="es-MX" spc="-9" dirty="0" smtClean="0">
                <a:latin typeface="Arial"/>
                <a:cs typeface="Arial"/>
              </a:rPr>
              <a:t>u</a:t>
            </a:r>
            <a:r>
              <a:rPr lang="es-MX" dirty="0" smtClean="0">
                <a:latin typeface="Arial"/>
                <a:cs typeface="Arial"/>
              </a:rPr>
              <a:t>toriz</a:t>
            </a:r>
            <a:r>
              <a:rPr lang="es-MX" spc="-9" dirty="0" smtClean="0">
                <a:latin typeface="Arial"/>
                <a:cs typeface="Arial"/>
              </a:rPr>
              <a:t>a</a:t>
            </a:r>
            <a:r>
              <a:rPr lang="es-MX" dirty="0" smtClean="0">
                <a:latin typeface="Arial"/>
                <a:cs typeface="Arial"/>
              </a:rPr>
              <a:t>da</a:t>
            </a:r>
            <a:r>
              <a:rPr lang="es-MX" spc="14" dirty="0" smtClean="0">
                <a:latin typeface="Arial"/>
                <a:cs typeface="Arial"/>
              </a:rPr>
              <a:t> </a:t>
            </a:r>
            <a:r>
              <a:rPr lang="es-MX" spc="-4" dirty="0" smtClean="0">
                <a:latin typeface="Arial"/>
                <a:cs typeface="Arial"/>
              </a:rPr>
              <a:t>e</a:t>
            </a:r>
            <a:r>
              <a:rPr lang="es-MX" dirty="0" smtClean="0">
                <a:latin typeface="Arial"/>
                <a:cs typeface="Arial"/>
              </a:rPr>
              <a:t>n n</a:t>
            </a:r>
            <a:r>
              <a:rPr lang="es-MX" spc="-9" dirty="0" smtClean="0">
                <a:latin typeface="Arial"/>
                <a:cs typeface="Arial"/>
              </a:rPr>
              <a:t>o</a:t>
            </a:r>
            <a:r>
              <a:rPr lang="es-MX" dirty="0" smtClean="0">
                <a:latin typeface="Arial"/>
                <a:cs typeface="Arial"/>
              </a:rPr>
              <a:t>vi</a:t>
            </a:r>
            <a:r>
              <a:rPr lang="es-MX" spc="-9" dirty="0" smtClean="0">
                <a:latin typeface="Arial"/>
                <a:cs typeface="Arial"/>
              </a:rPr>
              <a:t>e</a:t>
            </a:r>
            <a:r>
              <a:rPr lang="es-MX" dirty="0" smtClean="0">
                <a:latin typeface="Arial"/>
                <a:cs typeface="Arial"/>
              </a:rPr>
              <a:t>mbre</a:t>
            </a:r>
            <a:r>
              <a:rPr lang="es-MX" spc="19" dirty="0" smtClean="0">
                <a:latin typeface="Arial"/>
                <a:cs typeface="Arial"/>
              </a:rPr>
              <a:t> </a:t>
            </a:r>
            <a:r>
              <a:rPr lang="es-MX" spc="-4" dirty="0" smtClean="0">
                <a:latin typeface="Arial"/>
                <a:cs typeface="Arial"/>
              </a:rPr>
              <a:t>d</a:t>
            </a:r>
            <a:r>
              <a:rPr lang="es-MX" dirty="0" smtClean="0">
                <a:latin typeface="Arial"/>
                <a:cs typeface="Arial"/>
              </a:rPr>
              <a:t>e </a:t>
            </a:r>
            <a:r>
              <a:rPr lang="es-MX" spc="-4" dirty="0" smtClean="0">
                <a:latin typeface="Arial"/>
                <a:cs typeface="Arial"/>
              </a:rPr>
              <a:t>2013</a:t>
            </a:r>
            <a:r>
              <a:rPr lang="es-MX" dirty="0" smtClean="0">
                <a:latin typeface="Arial"/>
                <a:cs typeface="Arial"/>
              </a:rPr>
              <a:t>,</a:t>
            </a:r>
            <a:r>
              <a:rPr lang="es-MX" spc="19" dirty="0" smtClean="0">
                <a:latin typeface="Arial"/>
                <a:cs typeface="Arial"/>
              </a:rPr>
              <a:t> </a:t>
            </a:r>
            <a:r>
              <a:rPr lang="es-MX" spc="-4" dirty="0" smtClean="0">
                <a:latin typeface="Arial"/>
                <a:cs typeface="Arial"/>
              </a:rPr>
              <a:t>de</a:t>
            </a:r>
            <a:r>
              <a:rPr lang="es-MX" dirty="0" smtClean="0">
                <a:latin typeface="Arial"/>
                <a:cs typeface="Arial"/>
              </a:rPr>
              <a:t>l cu</a:t>
            </a:r>
            <a:r>
              <a:rPr lang="es-MX" spc="-9" dirty="0" smtClean="0">
                <a:latin typeface="Arial"/>
                <a:cs typeface="Arial"/>
              </a:rPr>
              <a:t>a</a:t>
            </a:r>
            <a:r>
              <a:rPr lang="es-MX" dirty="0" smtClean="0">
                <a:latin typeface="Arial"/>
                <a:cs typeface="Arial"/>
              </a:rPr>
              <a:t>l</a:t>
            </a:r>
            <a:r>
              <a:rPr lang="es-MX" spc="9" dirty="0" smtClean="0">
                <a:latin typeface="Arial"/>
                <a:cs typeface="Arial"/>
              </a:rPr>
              <a:t> </a:t>
            </a:r>
            <a:r>
              <a:rPr lang="es-MX" b="1" spc="-4" dirty="0" smtClean="0">
                <a:latin typeface="Arial"/>
                <a:cs typeface="Arial"/>
              </a:rPr>
              <a:t>s</a:t>
            </a:r>
            <a:r>
              <a:rPr lang="es-MX" b="1" dirty="0" smtClean="0">
                <a:latin typeface="Arial"/>
                <a:cs typeface="Arial"/>
              </a:rPr>
              <a:t>e  ej</a:t>
            </a:r>
            <a:r>
              <a:rPr lang="es-MX" b="1" spc="-4" dirty="0" smtClean="0">
                <a:latin typeface="Arial"/>
                <a:cs typeface="Arial"/>
              </a:rPr>
              <a:t>e</a:t>
            </a:r>
            <a:r>
              <a:rPr lang="es-MX" b="1" dirty="0" smtClean="0">
                <a:latin typeface="Arial"/>
                <a:cs typeface="Arial"/>
              </a:rPr>
              <a:t>r</a:t>
            </a:r>
            <a:r>
              <a:rPr lang="es-MX" b="1" spc="-9" dirty="0" smtClean="0">
                <a:latin typeface="Arial"/>
                <a:cs typeface="Arial"/>
              </a:rPr>
              <a:t>c</a:t>
            </a:r>
            <a:r>
              <a:rPr lang="es-MX" b="1" dirty="0" smtClean="0">
                <a:latin typeface="Arial"/>
                <a:cs typeface="Arial"/>
              </a:rPr>
              <a:t>ie</a:t>
            </a:r>
            <a:r>
              <a:rPr lang="es-MX" b="1" spc="-4" dirty="0" smtClean="0">
                <a:latin typeface="Arial"/>
                <a:cs typeface="Arial"/>
              </a:rPr>
              <a:t>r</a:t>
            </a:r>
            <a:r>
              <a:rPr lang="es-MX" b="1" dirty="0" smtClean="0">
                <a:latin typeface="Arial"/>
                <a:cs typeface="Arial"/>
              </a:rPr>
              <a:t>on	</a:t>
            </a:r>
            <a:r>
              <a:rPr lang="es-MX" b="1" spc="-4" dirty="0" smtClean="0">
                <a:latin typeface="Arial"/>
                <a:cs typeface="Arial"/>
              </a:rPr>
              <a:t>$5</a:t>
            </a:r>
            <a:r>
              <a:rPr lang="es-MX" b="1" spc="4" dirty="0" smtClean="0">
                <a:latin typeface="Arial"/>
                <a:cs typeface="Arial"/>
              </a:rPr>
              <a:t>,</a:t>
            </a:r>
            <a:r>
              <a:rPr lang="es-MX" b="1" spc="-4" dirty="0" smtClean="0">
                <a:latin typeface="Arial"/>
                <a:cs typeface="Arial"/>
              </a:rPr>
              <a:t>292</a:t>
            </a:r>
            <a:r>
              <a:rPr lang="es-MX" b="1" spc="4" dirty="0" smtClean="0">
                <a:latin typeface="Arial"/>
                <a:cs typeface="Arial"/>
              </a:rPr>
              <a:t>,</a:t>
            </a:r>
            <a:r>
              <a:rPr lang="es-MX" b="1" spc="-4" dirty="0" smtClean="0">
                <a:latin typeface="Arial"/>
                <a:cs typeface="Arial"/>
              </a:rPr>
              <a:t>363</a:t>
            </a:r>
            <a:r>
              <a:rPr lang="es-MX" b="1" spc="4" dirty="0" smtClean="0">
                <a:latin typeface="Arial"/>
                <a:cs typeface="Arial"/>
              </a:rPr>
              <a:t>.</a:t>
            </a:r>
            <a:r>
              <a:rPr lang="es-MX" b="1" spc="-4" dirty="0" smtClean="0">
                <a:latin typeface="Arial"/>
                <a:cs typeface="Arial"/>
              </a:rPr>
              <a:t>00</a:t>
            </a:r>
            <a:r>
              <a:rPr lang="es-MX" spc="-4" dirty="0" smtClean="0">
                <a:latin typeface="Arial"/>
                <a:cs typeface="Arial"/>
              </a:rPr>
              <a:t>.</a:t>
            </a:r>
            <a:endParaRPr lang="es-MX" dirty="0" smtClean="0">
              <a:latin typeface="Arial"/>
              <a:cs typeface="Arial"/>
            </a:endParaRPr>
          </a:p>
          <a:p>
            <a:pPr algn="just">
              <a:lnSpc>
                <a:spcPts val="1889"/>
              </a:lnSpc>
            </a:pPr>
            <a:endParaRPr lang="es-MX" dirty="0" smtClean="0">
              <a:latin typeface="Arial"/>
              <a:cs typeface="Arial"/>
            </a:endParaRPr>
          </a:p>
          <a:p>
            <a:pPr>
              <a:lnSpc>
                <a:spcPts val="1889"/>
              </a:lnSpc>
              <a:tabLst>
                <a:tab pos="1231900" algn="l"/>
                <a:tab pos="2324100" algn="l"/>
                <a:tab pos="3746500" algn="l"/>
                <a:tab pos="4762500" algn="l"/>
                <a:tab pos="5397500" algn="l"/>
                <a:tab pos="6654800" algn="l"/>
                <a:tab pos="7531100" algn="l"/>
              </a:tabLst>
            </a:pPr>
            <a:endParaRPr lang="es-MX" dirty="0" smtClean="0">
              <a:latin typeface="Arial"/>
              <a:cs typeface="Arial"/>
            </a:endParaRPr>
          </a:p>
          <a:p>
            <a:pPr algn="just"/>
            <a:endParaRPr lang="es-MX"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323532" y="978788"/>
            <a:ext cx="2592324" cy="1386839"/>
          </a:xfrm>
          <a:custGeom>
            <a:avLst/>
            <a:gdLst/>
            <a:ahLst/>
            <a:cxnLst/>
            <a:rect l="l" t="t" r="r" b="b"/>
            <a:pathLst>
              <a:path w="2592324" h="1386839">
                <a:moveTo>
                  <a:pt x="0" y="1386839"/>
                </a:moveTo>
                <a:lnTo>
                  <a:pt x="2592324" y="1386839"/>
                </a:lnTo>
                <a:lnTo>
                  <a:pt x="2592324" y="0"/>
                </a:lnTo>
                <a:lnTo>
                  <a:pt x="0" y="0"/>
                </a:lnTo>
                <a:lnTo>
                  <a:pt x="0" y="1386839"/>
                </a:lnTo>
                <a:close/>
              </a:path>
            </a:pathLst>
          </a:custGeom>
          <a:solidFill>
            <a:schemeClr val="accent1">
              <a:lumMod val="75000"/>
            </a:schemeClr>
          </a:solidFill>
        </p:spPr>
        <p:txBody>
          <a:bodyPr wrap="square" lIns="0" tIns="0" rIns="0" bIns="0" rtlCol="0">
            <a:noAutofit/>
          </a:bodyPr>
          <a:lstStyle/>
          <a:p>
            <a:endParaRPr/>
          </a:p>
        </p:txBody>
      </p:sp>
      <p:sp>
        <p:nvSpPr>
          <p:cNvPr id="5" name="object 5"/>
          <p:cNvSpPr/>
          <p:nvPr/>
        </p:nvSpPr>
        <p:spPr>
          <a:xfrm>
            <a:off x="2915792" y="978788"/>
            <a:ext cx="1800225" cy="1386839"/>
          </a:xfrm>
          <a:custGeom>
            <a:avLst/>
            <a:gdLst/>
            <a:ahLst/>
            <a:cxnLst/>
            <a:rect l="l" t="t" r="r" b="b"/>
            <a:pathLst>
              <a:path w="1800225" h="1386839">
                <a:moveTo>
                  <a:pt x="0" y="1386839"/>
                </a:moveTo>
                <a:lnTo>
                  <a:pt x="1800225" y="1386839"/>
                </a:lnTo>
                <a:lnTo>
                  <a:pt x="1800225" y="0"/>
                </a:lnTo>
                <a:lnTo>
                  <a:pt x="0" y="0"/>
                </a:lnTo>
                <a:lnTo>
                  <a:pt x="0" y="1386839"/>
                </a:lnTo>
                <a:close/>
              </a:path>
            </a:pathLst>
          </a:custGeom>
          <a:solidFill>
            <a:schemeClr val="accent1">
              <a:lumMod val="75000"/>
            </a:schemeClr>
          </a:solidFill>
        </p:spPr>
        <p:txBody>
          <a:bodyPr wrap="square" lIns="0" tIns="0" rIns="0" bIns="0" rtlCol="0">
            <a:noAutofit/>
          </a:bodyPr>
          <a:lstStyle/>
          <a:p>
            <a:endParaRPr/>
          </a:p>
        </p:txBody>
      </p:sp>
      <p:sp>
        <p:nvSpPr>
          <p:cNvPr id="6" name="object 6"/>
          <p:cNvSpPr/>
          <p:nvPr/>
        </p:nvSpPr>
        <p:spPr>
          <a:xfrm>
            <a:off x="4716017" y="978788"/>
            <a:ext cx="1944242" cy="1386839"/>
          </a:xfrm>
          <a:custGeom>
            <a:avLst/>
            <a:gdLst/>
            <a:ahLst/>
            <a:cxnLst/>
            <a:rect l="l" t="t" r="r" b="b"/>
            <a:pathLst>
              <a:path w="1944242" h="1386839">
                <a:moveTo>
                  <a:pt x="0" y="1386839"/>
                </a:moveTo>
                <a:lnTo>
                  <a:pt x="1944242" y="1386839"/>
                </a:lnTo>
                <a:lnTo>
                  <a:pt x="1944242" y="0"/>
                </a:lnTo>
                <a:lnTo>
                  <a:pt x="0" y="0"/>
                </a:lnTo>
                <a:lnTo>
                  <a:pt x="0" y="1386839"/>
                </a:lnTo>
                <a:close/>
              </a:path>
            </a:pathLst>
          </a:custGeom>
          <a:solidFill>
            <a:schemeClr val="accent1">
              <a:lumMod val="75000"/>
            </a:schemeClr>
          </a:solidFill>
        </p:spPr>
        <p:txBody>
          <a:bodyPr wrap="square" lIns="0" tIns="0" rIns="0" bIns="0" rtlCol="0">
            <a:noAutofit/>
          </a:bodyPr>
          <a:lstStyle/>
          <a:p>
            <a:endParaRPr/>
          </a:p>
        </p:txBody>
      </p:sp>
      <p:sp>
        <p:nvSpPr>
          <p:cNvPr id="7" name="object 7"/>
          <p:cNvSpPr/>
          <p:nvPr/>
        </p:nvSpPr>
        <p:spPr>
          <a:xfrm>
            <a:off x="6660260" y="978788"/>
            <a:ext cx="2160270" cy="1386839"/>
          </a:xfrm>
          <a:custGeom>
            <a:avLst/>
            <a:gdLst/>
            <a:ahLst/>
            <a:cxnLst/>
            <a:rect l="l" t="t" r="r" b="b"/>
            <a:pathLst>
              <a:path w="2160270" h="1386839">
                <a:moveTo>
                  <a:pt x="0" y="1386839"/>
                </a:moveTo>
                <a:lnTo>
                  <a:pt x="2160270" y="1386839"/>
                </a:lnTo>
                <a:lnTo>
                  <a:pt x="2160270" y="0"/>
                </a:lnTo>
                <a:lnTo>
                  <a:pt x="0" y="0"/>
                </a:lnTo>
                <a:lnTo>
                  <a:pt x="0" y="1386839"/>
                </a:lnTo>
                <a:close/>
              </a:path>
            </a:pathLst>
          </a:custGeom>
          <a:solidFill>
            <a:schemeClr val="accent1">
              <a:lumMod val="75000"/>
            </a:schemeClr>
          </a:solidFill>
        </p:spPr>
        <p:txBody>
          <a:bodyPr wrap="square" lIns="0" tIns="0" rIns="0" bIns="0" rtlCol="0">
            <a:noAutofit/>
          </a:bodyPr>
          <a:lstStyle/>
          <a:p>
            <a:endParaRPr/>
          </a:p>
        </p:txBody>
      </p:sp>
      <p:sp>
        <p:nvSpPr>
          <p:cNvPr id="8" name="object 8"/>
          <p:cNvSpPr/>
          <p:nvPr/>
        </p:nvSpPr>
        <p:spPr>
          <a:xfrm>
            <a:off x="323532" y="3188538"/>
            <a:ext cx="2592324" cy="1087043"/>
          </a:xfrm>
          <a:custGeom>
            <a:avLst/>
            <a:gdLst/>
            <a:ahLst/>
            <a:cxnLst/>
            <a:rect l="l" t="t" r="r" b="b"/>
            <a:pathLst>
              <a:path w="2592324" h="1087043">
                <a:moveTo>
                  <a:pt x="0" y="1087043"/>
                </a:moveTo>
                <a:lnTo>
                  <a:pt x="2592324" y="1087043"/>
                </a:lnTo>
                <a:lnTo>
                  <a:pt x="2592324" y="0"/>
                </a:lnTo>
                <a:lnTo>
                  <a:pt x="0" y="0"/>
                </a:lnTo>
                <a:lnTo>
                  <a:pt x="0" y="1087043"/>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2915792" y="3188538"/>
            <a:ext cx="1800225" cy="1087043"/>
          </a:xfrm>
          <a:custGeom>
            <a:avLst/>
            <a:gdLst/>
            <a:ahLst/>
            <a:cxnLst/>
            <a:rect l="l" t="t" r="r" b="b"/>
            <a:pathLst>
              <a:path w="1800225" h="1087043">
                <a:moveTo>
                  <a:pt x="0" y="1087043"/>
                </a:moveTo>
                <a:lnTo>
                  <a:pt x="1800225" y="1087043"/>
                </a:lnTo>
                <a:lnTo>
                  <a:pt x="1800225" y="0"/>
                </a:lnTo>
                <a:lnTo>
                  <a:pt x="0" y="0"/>
                </a:lnTo>
                <a:lnTo>
                  <a:pt x="0" y="1087043"/>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716017" y="3188538"/>
            <a:ext cx="1944242" cy="1087043"/>
          </a:xfrm>
          <a:custGeom>
            <a:avLst/>
            <a:gdLst/>
            <a:ahLst/>
            <a:cxnLst/>
            <a:rect l="l" t="t" r="r" b="b"/>
            <a:pathLst>
              <a:path w="1944242" h="1087043">
                <a:moveTo>
                  <a:pt x="0" y="1087043"/>
                </a:moveTo>
                <a:lnTo>
                  <a:pt x="1944242" y="1087043"/>
                </a:lnTo>
                <a:lnTo>
                  <a:pt x="1944242" y="0"/>
                </a:lnTo>
                <a:lnTo>
                  <a:pt x="0" y="0"/>
                </a:lnTo>
                <a:lnTo>
                  <a:pt x="0" y="108704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6660260" y="3188538"/>
            <a:ext cx="2160270" cy="1087043"/>
          </a:xfrm>
          <a:custGeom>
            <a:avLst/>
            <a:gdLst/>
            <a:ahLst/>
            <a:cxnLst/>
            <a:rect l="l" t="t" r="r" b="b"/>
            <a:pathLst>
              <a:path w="2160270" h="1087043">
                <a:moveTo>
                  <a:pt x="0" y="1087043"/>
                </a:moveTo>
                <a:lnTo>
                  <a:pt x="2160270" y="1087043"/>
                </a:lnTo>
                <a:lnTo>
                  <a:pt x="2160270" y="0"/>
                </a:lnTo>
                <a:lnTo>
                  <a:pt x="0" y="0"/>
                </a:lnTo>
                <a:lnTo>
                  <a:pt x="0" y="1087043"/>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323532" y="4275582"/>
            <a:ext cx="2592324" cy="822959"/>
          </a:xfrm>
          <a:custGeom>
            <a:avLst/>
            <a:gdLst/>
            <a:ahLst/>
            <a:cxnLst/>
            <a:rect l="l" t="t" r="r" b="b"/>
            <a:pathLst>
              <a:path w="2592324" h="822959">
                <a:moveTo>
                  <a:pt x="0" y="822959"/>
                </a:moveTo>
                <a:lnTo>
                  <a:pt x="2592324" y="822959"/>
                </a:lnTo>
                <a:lnTo>
                  <a:pt x="2592324" y="0"/>
                </a:lnTo>
                <a:lnTo>
                  <a:pt x="0" y="0"/>
                </a:lnTo>
                <a:lnTo>
                  <a:pt x="0" y="822959"/>
                </a:lnTo>
                <a:close/>
              </a:path>
            </a:pathLst>
          </a:custGeom>
          <a:solidFill>
            <a:srgbClr val="E7E7E7"/>
          </a:solidFill>
        </p:spPr>
        <p:txBody>
          <a:bodyPr wrap="square" lIns="0" tIns="0" rIns="0" bIns="0" rtlCol="0">
            <a:noAutofit/>
          </a:bodyPr>
          <a:lstStyle/>
          <a:p>
            <a:endParaRPr/>
          </a:p>
        </p:txBody>
      </p:sp>
      <p:sp>
        <p:nvSpPr>
          <p:cNvPr id="13" name="object 13"/>
          <p:cNvSpPr/>
          <p:nvPr/>
        </p:nvSpPr>
        <p:spPr>
          <a:xfrm>
            <a:off x="2915792" y="4275582"/>
            <a:ext cx="1800225" cy="822959"/>
          </a:xfrm>
          <a:custGeom>
            <a:avLst/>
            <a:gdLst/>
            <a:ahLst/>
            <a:cxnLst/>
            <a:rect l="l" t="t" r="r" b="b"/>
            <a:pathLst>
              <a:path w="1800225" h="822959">
                <a:moveTo>
                  <a:pt x="0" y="822959"/>
                </a:moveTo>
                <a:lnTo>
                  <a:pt x="1800225" y="822959"/>
                </a:lnTo>
                <a:lnTo>
                  <a:pt x="1800225" y="0"/>
                </a:lnTo>
                <a:lnTo>
                  <a:pt x="0" y="0"/>
                </a:lnTo>
                <a:lnTo>
                  <a:pt x="0" y="822959"/>
                </a:lnTo>
                <a:close/>
              </a:path>
            </a:pathLst>
          </a:custGeom>
          <a:solidFill>
            <a:srgbClr val="E7E7E7"/>
          </a:solidFill>
        </p:spPr>
        <p:txBody>
          <a:bodyPr wrap="square" lIns="0" tIns="0" rIns="0" bIns="0" rtlCol="0">
            <a:noAutofit/>
          </a:bodyPr>
          <a:lstStyle/>
          <a:p>
            <a:endParaRPr/>
          </a:p>
        </p:txBody>
      </p:sp>
      <p:sp>
        <p:nvSpPr>
          <p:cNvPr id="14" name="object 14"/>
          <p:cNvSpPr/>
          <p:nvPr/>
        </p:nvSpPr>
        <p:spPr>
          <a:xfrm>
            <a:off x="4716017" y="4275582"/>
            <a:ext cx="1944242" cy="822959"/>
          </a:xfrm>
          <a:custGeom>
            <a:avLst/>
            <a:gdLst/>
            <a:ahLst/>
            <a:cxnLst/>
            <a:rect l="l" t="t" r="r" b="b"/>
            <a:pathLst>
              <a:path w="1944242" h="822959">
                <a:moveTo>
                  <a:pt x="0" y="822959"/>
                </a:moveTo>
                <a:lnTo>
                  <a:pt x="1944242" y="822959"/>
                </a:lnTo>
                <a:lnTo>
                  <a:pt x="1944242" y="0"/>
                </a:lnTo>
                <a:lnTo>
                  <a:pt x="0" y="0"/>
                </a:lnTo>
                <a:lnTo>
                  <a:pt x="0" y="822959"/>
                </a:lnTo>
                <a:close/>
              </a:path>
            </a:pathLst>
          </a:custGeom>
          <a:solidFill>
            <a:srgbClr val="E7E7E7"/>
          </a:solidFill>
        </p:spPr>
        <p:txBody>
          <a:bodyPr wrap="square" lIns="0" tIns="0" rIns="0" bIns="0" rtlCol="0">
            <a:noAutofit/>
          </a:bodyPr>
          <a:lstStyle/>
          <a:p>
            <a:endParaRPr/>
          </a:p>
        </p:txBody>
      </p:sp>
      <p:sp>
        <p:nvSpPr>
          <p:cNvPr id="15" name="object 15"/>
          <p:cNvSpPr/>
          <p:nvPr/>
        </p:nvSpPr>
        <p:spPr>
          <a:xfrm>
            <a:off x="6660260" y="4275582"/>
            <a:ext cx="2160270" cy="822959"/>
          </a:xfrm>
          <a:custGeom>
            <a:avLst/>
            <a:gdLst/>
            <a:ahLst/>
            <a:cxnLst/>
            <a:rect l="l" t="t" r="r" b="b"/>
            <a:pathLst>
              <a:path w="2160270" h="822959">
                <a:moveTo>
                  <a:pt x="0" y="822959"/>
                </a:moveTo>
                <a:lnTo>
                  <a:pt x="2160270" y="822959"/>
                </a:lnTo>
                <a:lnTo>
                  <a:pt x="2160270" y="0"/>
                </a:lnTo>
                <a:lnTo>
                  <a:pt x="0" y="0"/>
                </a:lnTo>
                <a:lnTo>
                  <a:pt x="0" y="822959"/>
                </a:lnTo>
                <a:close/>
              </a:path>
            </a:pathLst>
          </a:custGeom>
          <a:solidFill>
            <a:srgbClr val="E7E7E7"/>
          </a:solidFill>
        </p:spPr>
        <p:txBody>
          <a:bodyPr wrap="square" lIns="0" tIns="0" rIns="0" bIns="0" rtlCol="0">
            <a:noAutofit/>
          </a:bodyPr>
          <a:lstStyle/>
          <a:p>
            <a:endParaRPr/>
          </a:p>
        </p:txBody>
      </p:sp>
      <p:sp>
        <p:nvSpPr>
          <p:cNvPr id="16" name="object 16"/>
          <p:cNvSpPr/>
          <p:nvPr/>
        </p:nvSpPr>
        <p:spPr>
          <a:xfrm>
            <a:off x="323532" y="5098580"/>
            <a:ext cx="2592324" cy="1087043"/>
          </a:xfrm>
          <a:custGeom>
            <a:avLst/>
            <a:gdLst/>
            <a:ahLst/>
            <a:cxnLst/>
            <a:rect l="l" t="t" r="r" b="b"/>
            <a:pathLst>
              <a:path w="2592324" h="1087043">
                <a:moveTo>
                  <a:pt x="0" y="1087043"/>
                </a:moveTo>
                <a:lnTo>
                  <a:pt x="2592324" y="1087043"/>
                </a:lnTo>
                <a:lnTo>
                  <a:pt x="2592324" y="0"/>
                </a:lnTo>
                <a:lnTo>
                  <a:pt x="0" y="0"/>
                </a:lnTo>
                <a:lnTo>
                  <a:pt x="0" y="1087043"/>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2915792" y="5098580"/>
            <a:ext cx="1800225" cy="1087043"/>
          </a:xfrm>
          <a:custGeom>
            <a:avLst/>
            <a:gdLst/>
            <a:ahLst/>
            <a:cxnLst/>
            <a:rect l="l" t="t" r="r" b="b"/>
            <a:pathLst>
              <a:path w="1800225" h="1087043">
                <a:moveTo>
                  <a:pt x="0" y="1087043"/>
                </a:moveTo>
                <a:lnTo>
                  <a:pt x="1800225" y="1087043"/>
                </a:lnTo>
                <a:lnTo>
                  <a:pt x="1800225" y="0"/>
                </a:lnTo>
                <a:lnTo>
                  <a:pt x="0" y="0"/>
                </a:lnTo>
                <a:lnTo>
                  <a:pt x="0" y="1087043"/>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4716017" y="5098580"/>
            <a:ext cx="1944242" cy="1087043"/>
          </a:xfrm>
          <a:custGeom>
            <a:avLst/>
            <a:gdLst/>
            <a:ahLst/>
            <a:cxnLst/>
            <a:rect l="l" t="t" r="r" b="b"/>
            <a:pathLst>
              <a:path w="1944242" h="1087043">
                <a:moveTo>
                  <a:pt x="0" y="1087043"/>
                </a:moveTo>
                <a:lnTo>
                  <a:pt x="1944242" y="1087043"/>
                </a:lnTo>
                <a:lnTo>
                  <a:pt x="1944242" y="0"/>
                </a:lnTo>
                <a:lnTo>
                  <a:pt x="0" y="0"/>
                </a:lnTo>
                <a:lnTo>
                  <a:pt x="0" y="1087043"/>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6660260" y="5098580"/>
            <a:ext cx="2160270" cy="1087043"/>
          </a:xfrm>
          <a:custGeom>
            <a:avLst/>
            <a:gdLst/>
            <a:ahLst/>
            <a:cxnLst/>
            <a:rect l="l" t="t" r="r" b="b"/>
            <a:pathLst>
              <a:path w="2160270" h="1087043">
                <a:moveTo>
                  <a:pt x="0" y="1087043"/>
                </a:moveTo>
                <a:lnTo>
                  <a:pt x="2160270" y="1087043"/>
                </a:lnTo>
                <a:lnTo>
                  <a:pt x="2160270" y="0"/>
                </a:lnTo>
                <a:lnTo>
                  <a:pt x="0" y="0"/>
                </a:lnTo>
                <a:lnTo>
                  <a:pt x="0" y="1087043"/>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323532" y="6185623"/>
            <a:ext cx="2592324" cy="489839"/>
          </a:xfrm>
          <a:custGeom>
            <a:avLst/>
            <a:gdLst/>
            <a:ahLst/>
            <a:cxnLst/>
            <a:rect l="l" t="t" r="r" b="b"/>
            <a:pathLst>
              <a:path w="2592324" h="489839">
                <a:moveTo>
                  <a:pt x="0" y="489838"/>
                </a:moveTo>
                <a:lnTo>
                  <a:pt x="2592324" y="489838"/>
                </a:lnTo>
                <a:lnTo>
                  <a:pt x="2592324" y="0"/>
                </a:lnTo>
                <a:lnTo>
                  <a:pt x="0" y="0"/>
                </a:lnTo>
                <a:lnTo>
                  <a:pt x="0" y="489838"/>
                </a:lnTo>
                <a:close/>
              </a:path>
            </a:pathLst>
          </a:custGeom>
          <a:solidFill>
            <a:srgbClr val="E7E7E7"/>
          </a:solidFill>
        </p:spPr>
        <p:txBody>
          <a:bodyPr wrap="square" lIns="0" tIns="0" rIns="0" bIns="0" rtlCol="0">
            <a:noAutofit/>
          </a:bodyPr>
          <a:lstStyle/>
          <a:p>
            <a:endParaRPr/>
          </a:p>
        </p:txBody>
      </p:sp>
      <p:sp>
        <p:nvSpPr>
          <p:cNvPr id="21" name="object 21"/>
          <p:cNvSpPr/>
          <p:nvPr/>
        </p:nvSpPr>
        <p:spPr>
          <a:xfrm>
            <a:off x="2915792" y="6185623"/>
            <a:ext cx="1800225" cy="489839"/>
          </a:xfrm>
          <a:custGeom>
            <a:avLst/>
            <a:gdLst/>
            <a:ahLst/>
            <a:cxnLst/>
            <a:rect l="l" t="t" r="r" b="b"/>
            <a:pathLst>
              <a:path w="1800225" h="489839">
                <a:moveTo>
                  <a:pt x="0" y="489838"/>
                </a:moveTo>
                <a:lnTo>
                  <a:pt x="1800225" y="489838"/>
                </a:lnTo>
                <a:lnTo>
                  <a:pt x="1800225" y="0"/>
                </a:lnTo>
                <a:lnTo>
                  <a:pt x="0" y="0"/>
                </a:lnTo>
                <a:lnTo>
                  <a:pt x="0" y="489838"/>
                </a:lnTo>
                <a:close/>
              </a:path>
            </a:pathLst>
          </a:custGeom>
          <a:solidFill>
            <a:srgbClr val="E7E7E7"/>
          </a:solidFill>
        </p:spPr>
        <p:txBody>
          <a:bodyPr wrap="square" lIns="0" tIns="0" rIns="0" bIns="0" rtlCol="0">
            <a:noAutofit/>
          </a:bodyPr>
          <a:lstStyle/>
          <a:p>
            <a:endParaRPr/>
          </a:p>
        </p:txBody>
      </p:sp>
      <p:sp>
        <p:nvSpPr>
          <p:cNvPr id="22" name="object 22"/>
          <p:cNvSpPr/>
          <p:nvPr/>
        </p:nvSpPr>
        <p:spPr>
          <a:xfrm>
            <a:off x="4716017" y="6185623"/>
            <a:ext cx="1944242" cy="489839"/>
          </a:xfrm>
          <a:custGeom>
            <a:avLst/>
            <a:gdLst/>
            <a:ahLst/>
            <a:cxnLst/>
            <a:rect l="l" t="t" r="r" b="b"/>
            <a:pathLst>
              <a:path w="1944242" h="489839">
                <a:moveTo>
                  <a:pt x="0" y="489838"/>
                </a:moveTo>
                <a:lnTo>
                  <a:pt x="1944242" y="489838"/>
                </a:lnTo>
                <a:lnTo>
                  <a:pt x="1944242" y="0"/>
                </a:lnTo>
                <a:lnTo>
                  <a:pt x="0" y="0"/>
                </a:lnTo>
                <a:lnTo>
                  <a:pt x="0" y="489838"/>
                </a:lnTo>
                <a:close/>
              </a:path>
            </a:pathLst>
          </a:custGeom>
          <a:solidFill>
            <a:srgbClr val="E7E7E7"/>
          </a:solidFill>
        </p:spPr>
        <p:txBody>
          <a:bodyPr wrap="square" lIns="0" tIns="0" rIns="0" bIns="0" rtlCol="0">
            <a:noAutofit/>
          </a:bodyPr>
          <a:lstStyle/>
          <a:p>
            <a:endParaRPr/>
          </a:p>
        </p:txBody>
      </p:sp>
      <p:sp>
        <p:nvSpPr>
          <p:cNvPr id="23" name="object 23"/>
          <p:cNvSpPr/>
          <p:nvPr/>
        </p:nvSpPr>
        <p:spPr>
          <a:xfrm>
            <a:off x="6660260" y="6185623"/>
            <a:ext cx="2160270" cy="489839"/>
          </a:xfrm>
          <a:custGeom>
            <a:avLst/>
            <a:gdLst/>
            <a:ahLst/>
            <a:cxnLst/>
            <a:rect l="l" t="t" r="r" b="b"/>
            <a:pathLst>
              <a:path w="2160270" h="489839">
                <a:moveTo>
                  <a:pt x="0" y="489838"/>
                </a:moveTo>
                <a:lnTo>
                  <a:pt x="2160270" y="489838"/>
                </a:lnTo>
                <a:lnTo>
                  <a:pt x="2160270" y="0"/>
                </a:lnTo>
                <a:lnTo>
                  <a:pt x="0" y="0"/>
                </a:lnTo>
                <a:lnTo>
                  <a:pt x="0" y="489838"/>
                </a:lnTo>
                <a:close/>
              </a:path>
            </a:pathLst>
          </a:custGeom>
          <a:solidFill>
            <a:srgbClr val="E7E7E7"/>
          </a:solidFill>
        </p:spPr>
        <p:txBody>
          <a:bodyPr wrap="square" lIns="0" tIns="0" rIns="0" bIns="0" rtlCol="0">
            <a:noAutofit/>
          </a:bodyPr>
          <a:lstStyle/>
          <a:p>
            <a:endParaRPr/>
          </a:p>
        </p:txBody>
      </p:sp>
      <p:sp>
        <p:nvSpPr>
          <p:cNvPr id="24" name="object 24"/>
          <p:cNvSpPr/>
          <p:nvPr/>
        </p:nvSpPr>
        <p:spPr>
          <a:xfrm>
            <a:off x="323532" y="978788"/>
            <a:ext cx="8496998" cy="0"/>
          </a:xfrm>
          <a:custGeom>
            <a:avLst/>
            <a:gdLst/>
            <a:ahLst/>
            <a:cxnLst/>
            <a:rect l="l" t="t" r="r" b="b"/>
            <a:pathLst>
              <a:path w="8496998">
                <a:moveTo>
                  <a:pt x="0" y="0"/>
                </a:moveTo>
                <a:lnTo>
                  <a:pt x="8496998" y="0"/>
                </a:lnTo>
              </a:path>
            </a:pathLst>
          </a:custGeom>
          <a:ln w="25400">
            <a:solidFill>
              <a:srgbClr val="000000"/>
            </a:solidFill>
          </a:ln>
        </p:spPr>
        <p:txBody>
          <a:bodyPr wrap="square" lIns="0" tIns="0" rIns="0" bIns="0" rtlCol="0">
            <a:noAutofit/>
          </a:bodyPr>
          <a:lstStyle/>
          <a:p>
            <a:endParaRPr/>
          </a:p>
        </p:txBody>
      </p:sp>
      <p:sp>
        <p:nvSpPr>
          <p:cNvPr id="25" name="object 25"/>
          <p:cNvSpPr/>
          <p:nvPr/>
        </p:nvSpPr>
        <p:spPr>
          <a:xfrm>
            <a:off x="323532" y="6675463"/>
            <a:ext cx="8496998" cy="0"/>
          </a:xfrm>
          <a:custGeom>
            <a:avLst/>
            <a:gdLst/>
            <a:ahLst/>
            <a:cxnLst/>
            <a:rect l="l" t="t" r="r" b="b"/>
            <a:pathLst>
              <a:path w="8496998">
                <a:moveTo>
                  <a:pt x="0" y="0"/>
                </a:moveTo>
                <a:lnTo>
                  <a:pt x="8496998" y="0"/>
                </a:lnTo>
              </a:path>
            </a:pathLst>
          </a:custGeom>
          <a:ln w="25400">
            <a:solidFill>
              <a:srgbClr val="000000"/>
            </a:solidFill>
          </a:ln>
        </p:spPr>
        <p:txBody>
          <a:bodyPr wrap="square" lIns="0" tIns="0" rIns="0" bIns="0" rtlCol="0">
            <a:noAutofit/>
          </a:bodyPr>
          <a:lstStyle/>
          <a:p>
            <a:endParaRPr/>
          </a:p>
        </p:txBody>
      </p:sp>
      <p:graphicFrame>
        <p:nvGraphicFramePr>
          <p:cNvPr id="26" name="object 26"/>
          <p:cNvGraphicFramePr>
            <a:graphicFrameLocks noGrp="1"/>
          </p:cNvGraphicFramePr>
          <p:nvPr/>
        </p:nvGraphicFramePr>
        <p:xfrm>
          <a:off x="310832" y="2378329"/>
          <a:ext cx="8496995" cy="1134583"/>
        </p:xfrm>
        <a:graphic>
          <a:graphicData uri="http://schemas.openxmlformats.org/drawingml/2006/table">
            <a:tbl>
              <a:tblPr firstRow="1" bandRow="1">
                <a:tableStyleId>{2D5ABB26-0587-4C30-8999-92F81FD0307C}</a:tableStyleId>
              </a:tblPr>
              <a:tblGrid>
                <a:gridCol w="347656"/>
                <a:gridCol w="1368115"/>
                <a:gridCol w="1153614"/>
                <a:gridCol w="1534675"/>
                <a:gridCol w="1811182"/>
                <a:gridCol w="2281753"/>
              </a:tblGrid>
              <a:tr h="290736">
                <a:tc>
                  <a:txBody>
                    <a:bodyPr/>
                    <a:lstStyle/>
                    <a:p>
                      <a:pPr marL="91605">
                        <a:lnSpc>
                          <a:spcPct val="100000"/>
                        </a:lnSpc>
                        <a:spcBef>
                          <a:spcPts val="225"/>
                        </a:spcBef>
                      </a:pPr>
                      <a:r>
                        <a:rPr sz="1600" spc="0" dirty="0" smtClean="0">
                          <a:latin typeface="Arial"/>
                          <a:cs typeface="Arial"/>
                        </a:rPr>
                        <a:t>1.</a:t>
                      </a:r>
                      <a:endParaRPr sz="1600">
                        <a:latin typeface="Arial"/>
                        <a:cs typeface="Arial"/>
                      </a:endParaRPr>
                    </a:p>
                  </a:txBody>
                  <a:tcPr marL="0" marR="0" marT="0" marB="0">
                    <a:lnT w="25400">
                      <a:solidFill>
                        <a:srgbClr val="000000"/>
                      </a:solidFill>
                      <a:prstDash val="solid"/>
                    </a:lnT>
                    <a:solidFill>
                      <a:srgbClr val="E7E7E7"/>
                    </a:solidFill>
                  </a:tcPr>
                </a:tc>
                <a:tc>
                  <a:txBody>
                    <a:bodyPr/>
                    <a:lstStyle/>
                    <a:p>
                      <a:pPr marL="86848">
                        <a:lnSpc>
                          <a:spcPct val="100000"/>
                        </a:lnSpc>
                        <a:spcBef>
                          <a:spcPts val="225"/>
                        </a:spcBef>
                      </a:pPr>
                      <a:r>
                        <a:rPr sz="1600" spc="0" dirty="0" smtClean="0">
                          <a:latin typeface="Arial"/>
                          <a:cs typeface="Arial"/>
                        </a:rPr>
                        <a:t>Cursos</a:t>
                      </a:r>
                      <a:endParaRPr sz="1600">
                        <a:latin typeface="Arial"/>
                        <a:cs typeface="Arial"/>
                      </a:endParaRPr>
                    </a:p>
                  </a:txBody>
                  <a:tcPr marL="0" marR="0" marT="0" marB="0">
                    <a:lnT w="25400">
                      <a:solidFill>
                        <a:srgbClr val="000000"/>
                      </a:solidFill>
                      <a:prstDash val="solid"/>
                    </a:lnT>
                    <a:solidFill>
                      <a:srgbClr val="E7E7E7"/>
                    </a:solidFill>
                  </a:tcPr>
                </a:tc>
                <a:tc>
                  <a:txBody>
                    <a:bodyPr/>
                    <a:lstStyle/>
                    <a:p>
                      <a:pPr marL="558479">
                        <a:lnSpc>
                          <a:spcPct val="100000"/>
                        </a:lnSpc>
                        <a:spcBef>
                          <a:spcPts val="225"/>
                        </a:spcBef>
                      </a:pPr>
                      <a:r>
                        <a:rPr sz="1600" spc="0" dirty="0" smtClean="0">
                          <a:latin typeface="Arial"/>
                          <a:cs typeface="Arial"/>
                        </a:rPr>
                        <a:t>de</a:t>
                      </a:r>
                      <a:endParaRPr sz="1600">
                        <a:latin typeface="Arial"/>
                        <a:cs typeface="Arial"/>
                      </a:endParaRPr>
                    </a:p>
                  </a:txBody>
                  <a:tcPr marL="0" marR="0" marT="0" marB="0">
                    <a:lnT w="25400">
                      <a:solidFill>
                        <a:srgbClr val="000000"/>
                      </a:solidFill>
                      <a:prstDash val="solid"/>
                    </a:lnT>
                    <a:solidFill>
                      <a:srgbClr val="E7E7E7"/>
                    </a:solidFill>
                  </a:tcPr>
                </a:tc>
                <a:tc>
                  <a:txBody>
                    <a:bodyPr/>
                    <a:lstStyle/>
                    <a:p>
                      <a:pPr marL="368668">
                        <a:lnSpc>
                          <a:spcPct val="100000"/>
                        </a:lnSpc>
                        <a:spcBef>
                          <a:spcPts val="225"/>
                        </a:spcBef>
                      </a:pPr>
                      <a:r>
                        <a:rPr sz="1600" spc="0" dirty="0" smtClean="0">
                          <a:latin typeface="Arial"/>
                          <a:cs typeface="Arial"/>
                        </a:rPr>
                        <a:t>7,010</a:t>
                      </a:r>
                      <a:endParaRPr sz="1600">
                        <a:latin typeface="Arial"/>
                        <a:cs typeface="Arial"/>
                      </a:endParaRPr>
                    </a:p>
                  </a:txBody>
                  <a:tcPr marL="0" marR="0" marT="0" marB="0">
                    <a:lnT w="25400">
                      <a:solidFill>
                        <a:srgbClr val="000000"/>
                      </a:solidFill>
                      <a:prstDash val="solid"/>
                    </a:lnT>
                    <a:solidFill>
                      <a:srgbClr val="E7E7E7"/>
                    </a:solidFill>
                  </a:tcPr>
                </a:tc>
                <a:tc>
                  <a:txBody>
                    <a:bodyPr/>
                    <a:lstStyle/>
                    <a:p>
                      <a:pPr marL="658475">
                        <a:lnSpc>
                          <a:spcPct val="100000"/>
                        </a:lnSpc>
                        <a:spcBef>
                          <a:spcPts val="225"/>
                        </a:spcBef>
                      </a:pPr>
                      <a:r>
                        <a:rPr sz="1600" spc="-119" dirty="0" smtClean="0">
                          <a:latin typeface="Arial"/>
                          <a:cs typeface="Arial"/>
                        </a:rPr>
                        <a:t>1</a:t>
                      </a:r>
                      <a:r>
                        <a:rPr sz="1600" spc="0" dirty="0" smtClean="0">
                          <a:latin typeface="Arial"/>
                          <a:cs typeface="Arial"/>
                        </a:rPr>
                        <a:t>1,974</a:t>
                      </a:r>
                      <a:endParaRPr sz="1600">
                        <a:latin typeface="Arial"/>
                        <a:cs typeface="Arial"/>
                      </a:endParaRPr>
                    </a:p>
                  </a:txBody>
                  <a:tcPr marL="0" marR="0" marT="0" marB="0">
                    <a:lnT w="25400">
                      <a:solidFill>
                        <a:srgbClr val="000000"/>
                      </a:solidFill>
                      <a:prstDash val="solid"/>
                    </a:lnT>
                    <a:solidFill>
                      <a:srgbClr val="E7E7E7"/>
                    </a:solidFill>
                  </a:tcPr>
                </a:tc>
                <a:tc>
                  <a:txBody>
                    <a:bodyPr/>
                    <a:lstStyle/>
                    <a:p>
                      <a:pPr marL="604464">
                        <a:lnSpc>
                          <a:spcPct val="100000"/>
                        </a:lnSpc>
                        <a:spcBef>
                          <a:spcPts val="225"/>
                        </a:spcBef>
                      </a:pPr>
                      <a:r>
                        <a:rPr sz="1600" spc="0" dirty="0" smtClean="0">
                          <a:latin typeface="Arial"/>
                          <a:cs typeface="Arial"/>
                        </a:rPr>
                        <a:t>70%</a:t>
                      </a:r>
                      <a:r>
                        <a:rPr sz="1600" spc="-21" dirty="0" smtClean="0">
                          <a:latin typeface="Arial"/>
                          <a:cs typeface="Arial"/>
                        </a:rPr>
                        <a:t> </a:t>
                      </a:r>
                      <a:r>
                        <a:rPr sz="1600" spc="4" dirty="0" smtClean="0">
                          <a:latin typeface="Arial"/>
                          <a:cs typeface="Arial"/>
                        </a:rPr>
                        <a:t>s</a:t>
                      </a:r>
                      <a:r>
                        <a:rPr sz="1600" spc="0" dirty="0" smtClean="0">
                          <a:latin typeface="Arial"/>
                          <a:cs typeface="Arial"/>
                        </a:rPr>
                        <a:t>uperior</a:t>
                      </a:r>
                      <a:endParaRPr sz="1600">
                        <a:latin typeface="Arial"/>
                        <a:cs typeface="Arial"/>
                      </a:endParaRPr>
                    </a:p>
                  </a:txBody>
                  <a:tcPr marL="0" marR="0" marT="0" marB="0">
                    <a:lnT w="25400">
                      <a:solidFill>
                        <a:srgbClr val="000000"/>
                      </a:solidFill>
                      <a:prstDash val="solid"/>
                    </a:lnT>
                    <a:solidFill>
                      <a:srgbClr val="E7E7E7"/>
                    </a:solidFill>
                  </a:tcPr>
                </a:tc>
              </a:tr>
              <a:tr h="519523">
                <a:tc>
                  <a:txBody>
                    <a:bodyPr/>
                    <a:lstStyle/>
                    <a:p>
                      <a:endParaRPr/>
                    </a:p>
                  </a:txBody>
                  <a:tcPr marL="0" marR="0" marT="0" marB="0">
                    <a:solidFill>
                      <a:srgbClr val="E7E7E7"/>
                    </a:solidFill>
                  </a:tcPr>
                </a:tc>
                <a:tc>
                  <a:txBody>
                    <a:bodyPr/>
                    <a:lstStyle/>
                    <a:p>
                      <a:pPr marL="86848">
                        <a:lnSpc>
                          <a:spcPts val="1780"/>
                        </a:lnSpc>
                      </a:pPr>
                      <a:r>
                        <a:rPr sz="1600" spc="0" dirty="0" smtClean="0">
                          <a:latin typeface="Arial"/>
                          <a:cs typeface="Arial"/>
                        </a:rPr>
                        <a:t>Product</a:t>
                      </a:r>
                      <a:r>
                        <a:rPr sz="1600" spc="4" dirty="0" smtClean="0">
                          <a:latin typeface="Arial"/>
                          <a:cs typeface="Arial"/>
                        </a:rPr>
                        <a:t>i</a:t>
                      </a:r>
                      <a:r>
                        <a:rPr sz="1600" spc="-9" dirty="0" smtClean="0">
                          <a:latin typeface="Arial"/>
                          <a:cs typeface="Arial"/>
                        </a:rPr>
                        <a:t>v</a:t>
                      </a:r>
                      <a:r>
                        <a:rPr sz="1600" spc="4" dirty="0" smtClean="0">
                          <a:latin typeface="Arial"/>
                          <a:cs typeface="Arial"/>
                        </a:rPr>
                        <a:t>i</a:t>
                      </a:r>
                      <a:r>
                        <a:rPr sz="1600" spc="0" dirty="0" smtClean="0">
                          <a:latin typeface="Arial"/>
                          <a:cs typeface="Arial"/>
                        </a:rPr>
                        <a:t>dad</a:t>
                      </a:r>
                      <a:endParaRPr sz="1600">
                        <a:latin typeface="Arial"/>
                        <a:cs typeface="Arial"/>
                      </a:endParaRPr>
                    </a:p>
                    <a:p>
                      <a:pPr marL="86848">
                        <a:lnSpc>
                          <a:spcPct val="100000"/>
                        </a:lnSpc>
                      </a:pPr>
                      <a:r>
                        <a:rPr sz="1600" spc="0" dirty="0" smtClean="0">
                          <a:latin typeface="Arial"/>
                          <a:cs typeface="Arial"/>
                        </a:rPr>
                        <a:t>E</a:t>
                      </a:r>
                      <a:r>
                        <a:rPr sz="1600" spc="4" dirty="0" smtClean="0">
                          <a:latin typeface="Arial"/>
                          <a:cs typeface="Arial"/>
                        </a:rPr>
                        <a:t>m</a:t>
                      </a:r>
                      <a:r>
                        <a:rPr sz="1600" spc="0" dirty="0" smtClean="0">
                          <a:latin typeface="Arial"/>
                          <a:cs typeface="Arial"/>
                        </a:rPr>
                        <a:t>p</a:t>
                      </a:r>
                      <a:r>
                        <a:rPr sz="1600" spc="4" dirty="0" smtClean="0">
                          <a:latin typeface="Arial"/>
                          <a:cs typeface="Arial"/>
                        </a:rPr>
                        <a:t>l</a:t>
                      </a:r>
                      <a:r>
                        <a:rPr sz="1600" spc="0" dirty="0" smtClean="0">
                          <a:latin typeface="Arial"/>
                          <a:cs typeface="Arial"/>
                        </a:rPr>
                        <a:t>eab</a:t>
                      </a:r>
                      <a:r>
                        <a:rPr sz="1600" spc="4" dirty="0" smtClean="0">
                          <a:latin typeface="Arial"/>
                          <a:cs typeface="Arial"/>
                        </a:rPr>
                        <a:t>il</a:t>
                      </a:r>
                      <a:r>
                        <a:rPr sz="1600" spc="-4" dirty="0" smtClean="0">
                          <a:latin typeface="Arial"/>
                          <a:cs typeface="Arial"/>
                        </a:rPr>
                        <a:t>i</a:t>
                      </a:r>
                      <a:r>
                        <a:rPr sz="1600" spc="0" dirty="0" smtClean="0">
                          <a:latin typeface="Arial"/>
                          <a:cs typeface="Arial"/>
                        </a:rPr>
                        <a:t>dad</a:t>
                      </a:r>
                      <a:endParaRPr sz="1600">
                        <a:latin typeface="Arial"/>
                        <a:cs typeface="Arial"/>
                      </a:endParaRPr>
                    </a:p>
                  </a:txBody>
                  <a:tcPr marL="0" marR="0" marT="0" marB="0">
                    <a:solidFill>
                      <a:srgbClr val="E7E7E7"/>
                    </a:solidFill>
                  </a:tcPr>
                </a:tc>
                <a:tc>
                  <a:txBody>
                    <a:bodyPr/>
                    <a:lstStyle/>
                    <a:p>
                      <a:pPr marL="683447">
                        <a:lnSpc>
                          <a:spcPts val="1780"/>
                        </a:lnSpc>
                      </a:pPr>
                      <a:r>
                        <a:rPr sz="1600" spc="0" dirty="0" smtClean="0">
                          <a:latin typeface="Arial"/>
                          <a:cs typeface="Arial"/>
                        </a:rPr>
                        <a:t>y</a:t>
                      </a:r>
                      <a:endParaRPr sz="1600">
                        <a:latin typeface="Arial"/>
                        <a:cs typeface="Arial"/>
                      </a:endParaRPr>
                    </a:p>
                  </a:txBody>
                  <a:tcPr marL="0" marR="0" marT="0" marB="0">
                    <a:solidFill>
                      <a:srgbClr val="E7E7E7"/>
                    </a:solidFill>
                  </a:tcPr>
                </a:tc>
                <a:tc>
                  <a:txBody>
                    <a:bodyPr/>
                    <a:lstStyle/>
                    <a:p>
                      <a:endParaRPr/>
                    </a:p>
                  </a:txBody>
                  <a:tcPr marL="0" marR="0" marT="0" marB="0">
                    <a:solidFill>
                      <a:srgbClr val="E7E7E7"/>
                    </a:solidFill>
                  </a:tcPr>
                </a:tc>
                <a:tc>
                  <a:txBody>
                    <a:bodyPr/>
                    <a:lstStyle/>
                    <a:p>
                      <a:endParaRPr/>
                    </a:p>
                  </a:txBody>
                  <a:tcPr marL="0" marR="0" marT="0" marB="0">
                    <a:solidFill>
                      <a:srgbClr val="E7E7E7"/>
                    </a:solidFill>
                  </a:tcPr>
                </a:tc>
                <a:tc>
                  <a:txBody>
                    <a:bodyPr/>
                    <a:lstStyle/>
                    <a:p>
                      <a:endParaRPr/>
                    </a:p>
                  </a:txBody>
                  <a:tcPr marL="0" marR="0" marT="0" marB="0">
                    <a:solidFill>
                      <a:srgbClr val="E7E7E7"/>
                    </a:solidFill>
                  </a:tcPr>
                </a:tc>
              </a:tr>
              <a:tr h="324324">
                <a:tc>
                  <a:txBody>
                    <a:bodyPr/>
                    <a:lstStyle/>
                    <a:p>
                      <a:pPr marL="91605">
                        <a:lnSpc>
                          <a:spcPct val="100000"/>
                        </a:lnSpc>
                        <a:spcBef>
                          <a:spcPts val="325"/>
                        </a:spcBef>
                      </a:pPr>
                      <a:r>
                        <a:rPr sz="1600" spc="0" dirty="0" smtClean="0">
                          <a:latin typeface="Arial"/>
                          <a:cs typeface="Arial"/>
                        </a:rPr>
                        <a:t>2.</a:t>
                      </a:r>
                      <a:endParaRPr sz="1600">
                        <a:latin typeface="Arial"/>
                        <a:cs typeface="Arial"/>
                      </a:endParaRPr>
                    </a:p>
                  </a:txBody>
                  <a:tcPr marL="0" marR="0" marT="0" marB="0"/>
                </a:tc>
                <a:tc>
                  <a:txBody>
                    <a:bodyPr/>
                    <a:lstStyle/>
                    <a:p>
                      <a:pPr marL="86848">
                        <a:lnSpc>
                          <a:spcPct val="100000"/>
                        </a:lnSpc>
                        <a:spcBef>
                          <a:spcPts val="325"/>
                        </a:spcBef>
                      </a:pPr>
                      <a:r>
                        <a:rPr sz="1600" spc="0" dirty="0" smtClean="0">
                          <a:latin typeface="Arial"/>
                          <a:cs typeface="Arial"/>
                        </a:rPr>
                        <a:t>Asi</a:t>
                      </a:r>
                      <a:r>
                        <a:rPr sz="1600" spc="9" dirty="0" smtClean="0">
                          <a:latin typeface="Arial"/>
                          <a:cs typeface="Arial"/>
                        </a:rPr>
                        <a:t>s</a:t>
                      </a:r>
                      <a:r>
                        <a:rPr sz="1600" spc="0" dirty="0" smtClean="0">
                          <a:latin typeface="Arial"/>
                          <a:cs typeface="Arial"/>
                        </a:rPr>
                        <a:t>tencia</a:t>
                      </a:r>
                      <a:endParaRPr sz="1600">
                        <a:latin typeface="Arial"/>
                        <a:cs typeface="Arial"/>
                      </a:endParaRPr>
                    </a:p>
                  </a:txBody>
                  <a:tcPr marL="0" marR="0" marT="0" marB="0"/>
                </a:tc>
                <a:tc>
                  <a:txBody>
                    <a:bodyPr/>
                    <a:lstStyle/>
                    <a:p>
                      <a:pPr marL="6537">
                        <a:lnSpc>
                          <a:spcPct val="100000"/>
                        </a:lnSpc>
                        <a:spcBef>
                          <a:spcPts val="325"/>
                        </a:spcBef>
                      </a:pPr>
                      <a:r>
                        <a:rPr sz="1600" spc="0" dirty="0" smtClean="0">
                          <a:latin typeface="Arial"/>
                          <a:cs typeface="Arial"/>
                        </a:rPr>
                        <a:t>Técnic</a:t>
                      </a:r>
                      <a:r>
                        <a:rPr sz="1600" spc="4" dirty="0" smtClean="0">
                          <a:latin typeface="Arial"/>
                          <a:cs typeface="Arial"/>
                        </a:rPr>
                        <a:t>o</a:t>
                      </a:r>
                      <a:r>
                        <a:rPr sz="1600" spc="0" dirty="0" smtClean="0">
                          <a:latin typeface="Arial"/>
                          <a:cs typeface="Arial"/>
                        </a:rPr>
                        <a:t>-</a:t>
                      </a:r>
                      <a:endParaRPr sz="1600">
                        <a:latin typeface="Arial"/>
                        <a:cs typeface="Arial"/>
                      </a:endParaRPr>
                    </a:p>
                  </a:txBody>
                  <a:tcPr marL="0" marR="0" marT="0" marB="0"/>
                </a:tc>
                <a:tc>
                  <a:txBody>
                    <a:bodyPr/>
                    <a:lstStyle/>
                    <a:p>
                      <a:pPr marL="454012">
                        <a:lnSpc>
                          <a:spcPct val="100000"/>
                        </a:lnSpc>
                        <a:spcBef>
                          <a:spcPts val="325"/>
                        </a:spcBef>
                      </a:pPr>
                      <a:r>
                        <a:rPr sz="1600" spc="0" dirty="0" smtClean="0">
                          <a:latin typeface="Arial"/>
                          <a:cs typeface="Arial"/>
                        </a:rPr>
                        <a:t>175</a:t>
                      </a:r>
                      <a:endParaRPr sz="1600">
                        <a:latin typeface="Arial"/>
                        <a:cs typeface="Arial"/>
                      </a:endParaRPr>
                    </a:p>
                  </a:txBody>
                  <a:tcPr marL="0" marR="0" marT="0" marB="0"/>
                </a:tc>
                <a:tc>
                  <a:txBody>
                    <a:bodyPr/>
                    <a:lstStyle/>
                    <a:p>
                      <a:pPr marL="763161" marR="641189" algn="ctr">
                        <a:lnSpc>
                          <a:spcPct val="100000"/>
                        </a:lnSpc>
                        <a:spcBef>
                          <a:spcPts val="325"/>
                        </a:spcBef>
                      </a:pPr>
                      <a:r>
                        <a:rPr sz="1600" spc="0" dirty="0" smtClean="0">
                          <a:latin typeface="Arial"/>
                          <a:cs typeface="Arial"/>
                        </a:rPr>
                        <a:t>483</a:t>
                      </a:r>
                      <a:endParaRPr sz="1600">
                        <a:latin typeface="Arial"/>
                        <a:cs typeface="Arial"/>
                      </a:endParaRPr>
                    </a:p>
                  </a:txBody>
                  <a:tcPr marL="0" marR="0" marT="0" marB="0"/>
                </a:tc>
                <a:tc>
                  <a:txBody>
                    <a:bodyPr/>
                    <a:lstStyle/>
                    <a:p>
                      <a:pPr marL="548076">
                        <a:lnSpc>
                          <a:spcPct val="100000"/>
                        </a:lnSpc>
                        <a:spcBef>
                          <a:spcPts val="325"/>
                        </a:spcBef>
                      </a:pPr>
                      <a:r>
                        <a:rPr sz="1600" spc="0" dirty="0" smtClean="0">
                          <a:latin typeface="Arial"/>
                          <a:cs typeface="Arial"/>
                        </a:rPr>
                        <a:t>176%</a:t>
                      </a:r>
                      <a:r>
                        <a:rPr sz="1600" spc="-30" dirty="0" smtClean="0">
                          <a:latin typeface="Arial"/>
                          <a:cs typeface="Arial"/>
                        </a:rPr>
                        <a:t> </a:t>
                      </a:r>
                      <a:r>
                        <a:rPr sz="1600" spc="4" dirty="0" smtClean="0">
                          <a:latin typeface="Arial"/>
                          <a:cs typeface="Arial"/>
                        </a:rPr>
                        <a:t>s</a:t>
                      </a:r>
                      <a:r>
                        <a:rPr sz="1600" spc="0" dirty="0" smtClean="0">
                          <a:latin typeface="Arial"/>
                          <a:cs typeface="Arial"/>
                        </a:rPr>
                        <a:t>uperior</a:t>
                      </a:r>
                      <a:endParaRPr sz="1600">
                        <a:latin typeface="Arial"/>
                        <a:cs typeface="Arial"/>
                      </a:endParaRPr>
                    </a:p>
                  </a:txBody>
                  <a:tcPr marL="0" marR="0" marT="0" marB="0"/>
                </a:tc>
              </a:tr>
            </a:tbl>
          </a:graphicData>
        </a:graphic>
      </p:graphicFrame>
      <p:sp>
        <p:nvSpPr>
          <p:cNvPr id="27" name="object 27"/>
          <p:cNvSpPr txBox="1"/>
          <p:nvPr/>
        </p:nvSpPr>
        <p:spPr>
          <a:xfrm>
            <a:off x="3442970" y="264430"/>
            <a:ext cx="1250601" cy="269731"/>
          </a:xfrm>
          <a:prstGeom prst="rect">
            <a:avLst/>
          </a:prstGeom>
        </p:spPr>
        <p:txBody>
          <a:bodyPr vert="horz" wrap="square" lIns="0" tIns="0" rIns="0" bIns="0" rtlCol="0">
            <a:noAutofit/>
          </a:bodyPr>
          <a:lstStyle/>
          <a:p>
            <a:pPr>
              <a:lnSpc>
                <a:spcPts val="2125"/>
              </a:lnSpc>
            </a:pPr>
            <a:r>
              <a:rPr sz="2000" b="1" i="1" spc="0" dirty="0" smtClean="0">
                <a:latin typeface="Arial"/>
                <a:cs typeface="Arial"/>
              </a:rPr>
              <a:t>Progra</a:t>
            </a:r>
            <a:r>
              <a:rPr sz="2000" b="1" i="1" spc="-9" dirty="0" smtClean="0">
                <a:latin typeface="Arial"/>
                <a:cs typeface="Arial"/>
              </a:rPr>
              <a:t>m</a:t>
            </a:r>
            <a:r>
              <a:rPr sz="2000" b="1" i="1" spc="0" dirty="0" smtClean="0">
                <a:latin typeface="Arial"/>
                <a:cs typeface="Arial"/>
              </a:rPr>
              <a:t>a</a:t>
            </a:r>
            <a:endParaRPr sz="2000" dirty="0">
              <a:latin typeface="Arial"/>
              <a:cs typeface="Arial"/>
            </a:endParaRPr>
          </a:p>
        </p:txBody>
      </p:sp>
      <p:sp>
        <p:nvSpPr>
          <p:cNvPr id="28" name="object 28"/>
          <p:cNvSpPr txBox="1"/>
          <p:nvPr/>
        </p:nvSpPr>
        <p:spPr>
          <a:xfrm>
            <a:off x="4698712" y="264430"/>
            <a:ext cx="3865671" cy="269731"/>
          </a:xfrm>
          <a:prstGeom prst="rect">
            <a:avLst/>
          </a:prstGeom>
        </p:spPr>
        <p:txBody>
          <a:bodyPr vert="horz" wrap="square" lIns="0" tIns="0" rIns="0" bIns="0" rtlCol="0">
            <a:noAutofit/>
          </a:bodyPr>
          <a:lstStyle/>
          <a:p>
            <a:pPr>
              <a:lnSpc>
                <a:spcPts val="2125"/>
              </a:lnSpc>
            </a:pPr>
            <a:r>
              <a:rPr sz="2000" b="1" i="1" spc="0" dirty="0" smtClean="0">
                <a:latin typeface="Arial"/>
                <a:cs typeface="Arial"/>
              </a:rPr>
              <a:t>de</a:t>
            </a:r>
            <a:r>
              <a:rPr sz="2000" b="1" i="1" spc="-84" dirty="0" smtClean="0">
                <a:latin typeface="Arial"/>
                <a:cs typeface="Arial"/>
              </a:rPr>
              <a:t> </a:t>
            </a:r>
            <a:r>
              <a:rPr sz="2000" b="1" i="1" spc="0" dirty="0" smtClean="0">
                <a:latin typeface="Arial"/>
                <a:cs typeface="Arial"/>
              </a:rPr>
              <a:t>Apoyo para</a:t>
            </a:r>
            <a:r>
              <a:rPr sz="2000" b="1" i="1" spc="-14" dirty="0" smtClean="0">
                <a:latin typeface="Arial"/>
                <a:cs typeface="Arial"/>
              </a:rPr>
              <a:t> </a:t>
            </a:r>
            <a:r>
              <a:rPr sz="2000" b="1" i="1" spc="0" dirty="0" smtClean="0">
                <a:latin typeface="Arial"/>
                <a:cs typeface="Arial"/>
              </a:rPr>
              <a:t>la</a:t>
            </a:r>
            <a:r>
              <a:rPr sz="2000" b="1" i="1" spc="-19" dirty="0" smtClean="0">
                <a:latin typeface="Arial"/>
                <a:cs typeface="Arial"/>
              </a:rPr>
              <a:t> </a:t>
            </a:r>
            <a:r>
              <a:rPr sz="2000" b="1" i="1" spc="0" dirty="0" smtClean="0">
                <a:latin typeface="Arial"/>
                <a:cs typeface="Arial"/>
              </a:rPr>
              <a:t>Productiv</a:t>
            </a:r>
            <a:r>
              <a:rPr sz="2000" b="1" i="1" spc="-9" dirty="0" smtClean="0">
                <a:latin typeface="Arial"/>
                <a:cs typeface="Arial"/>
              </a:rPr>
              <a:t>i</a:t>
            </a:r>
            <a:r>
              <a:rPr sz="2000" b="1" i="1" spc="0" dirty="0" smtClean="0">
                <a:latin typeface="Arial"/>
                <a:cs typeface="Arial"/>
              </a:rPr>
              <a:t>dad</a:t>
            </a:r>
            <a:endParaRPr sz="2000" dirty="0">
              <a:latin typeface="Arial"/>
              <a:cs typeface="Arial"/>
            </a:endParaRPr>
          </a:p>
        </p:txBody>
      </p:sp>
      <p:sp>
        <p:nvSpPr>
          <p:cNvPr id="29" name="object 29"/>
          <p:cNvSpPr txBox="1"/>
          <p:nvPr/>
        </p:nvSpPr>
        <p:spPr>
          <a:xfrm>
            <a:off x="551078" y="1306096"/>
            <a:ext cx="2185448" cy="490572"/>
          </a:xfrm>
          <a:prstGeom prst="rect">
            <a:avLst/>
          </a:prstGeom>
        </p:spPr>
        <p:txBody>
          <a:bodyPr vert="horz" wrap="square" lIns="0" tIns="0" rIns="0" bIns="0" rtlCol="0">
            <a:noAutofit/>
          </a:bodyPr>
          <a:lstStyle/>
          <a:p>
            <a:pPr algn="ctr">
              <a:lnSpc>
                <a:spcPts val="1820"/>
              </a:lnSpc>
            </a:pPr>
            <a:r>
              <a:rPr sz="1700" b="1" spc="-29" dirty="0" smtClean="0">
                <a:solidFill>
                  <a:srgbClr val="FFFFFF"/>
                </a:solidFill>
                <a:latin typeface="Arial"/>
                <a:cs typeface="Arial"/>
              </a:rPr>
              <a:t>T</a:t>
            </a:r>
            <a:r>
              <a:rPr sz="1700" b="1" spc="-4" dirty="0" smtClean="0">
                <a:solidFill>
                  <a:srgbClr val="FFFFFF"/>
                </a:solidFill>
                <a:latin typeface="Arial"/>
                <a:cs typeface="Arial"/>
              </a:rPr>
              <a:t>i</a:t>
            </a:r>
            <a:r>
              <a:rPr sz="1700" b="1" spc="0" dirty="0" smtClean="0">
                <a:solidFill>
                  <a:srgbClr val="FFFFFF"/>
                </a:solidFill>
                <a:latin typeface="Arial"/>
                <a:cs typeface="Arial"/>
              </a:rPr>
              <a:t>po de est</a:t>
            </a:r>
            <a:r>
              <a:rPr sz="1700" b="1" spc="-9" dirty="0" smtClean="0">
                <a:solidFill>
                  <a:srgbClr val="FFFFFF"/>
                </a:solidFill>
                <a:latin typeface="Arial"/>
                <a:cs typeface="Arial"/>
              </a:rPr>
              <a:t>í</a:t>
            </a:r>
            <a:r>
              <a:rPr sz="1700" b="1" spc="0" dirty="0" smtClean="0">
                <a:solidFill>
                  <a:srgbClr val="FFFFFF"/>
                </a:solidFill>
                <a:latin typeface="Arial"/>
                <a:cs typeface="Arial"/>
              </a:rPr>
              <a:t>mu</a:t>
            </a:r>
            <a:r>
              <a:rPr sz="1700" b="1" spc="-4" dirty="0" smtClean="0">
                <a:solidFill>
                  <a:srgbClr val="FFFFFF"/>
                </a:solidFill>
                <a:latin typeface="Arial"/>
                <a:cs typeface="Arial"/>
              </a:rPr>
              <a:t>l</a:t>
            </a:r>
            <a:r>
              <a:rPr sz="1700" b="1" spc="0" dirty="0" smtClean="0">
                <a:solidFill>
                  <a:srgbClr val="FFFFFF"/>
                </a:solidFill>
                <a:latin typeface="Arial"/>
                <a:cs typeface="Arial"/>
              </a:rPr>
              <a:t>o</a:t>
            </a:r>
            <a:r>
              <a:rPr sz="1700" b="1" spc="9" dirty="0" smtClean="0">
                <a:solidFill>
                  <a:srgbClr val="FFFFFF"/>
                </a:solidFill>
                <a:latin typeface="Arial"/>
                <a:cs typeface="Arial"/>
              </a:rPr>
              <a:t> </a:t>
            </a:r>
            <a:r>
              <a:rPr sz="1700" b="1" spc="0" dirty="0" smtClean="0">
                <a:solidFill>
                  <a:srgbClr val="FFFFFF"/>
                </a:solidFill>
                <a:latin typeface="Arial"/>
                <a:cs typeface="Arial"/>
              </a:rPr>
              <a:t>a</a:t>
            </a:r>
            <a:r>
              <a:rPr sz="1700" b="1" spc="4" dirty="0" smtClean="0">
                <a:solidFill>
                  <a:srgbClr val="FFFFFF"/>
                </a:solidFill>
                <a:latin typeface="Arial"/>
                <a:cs typeface="Arial"/>
              </a:rPr>
              <a:t> </a:t>
            </a:r>
            <a:r>
              <a:rPr sz="1700" b="1" spc="-4" dirty="0" smtClean="0">
                <a:solidFill>
                  <a:srgbClr val="FFFFFF"/>
                </a:solidFill>
                <a:latin typeface="Arial"/>
                <a:cs typeface="Arial"/>
              </a:rPr>
              <a:t>l</a:t>
            </a:r>
            <a:r>
              <a:rPr sz="1700" b="1" spc="0" dirty="0" smtClean="0">
                <a:solidFill>
                  <a:srgbClr val="FFFFFF"/>
                </a:solidFill>
                <a:latin typeface="Arial"/>
                <a:cs typeface="Arial"/>
              </a:rPr>
              <a:t>a</a:t>
            </a:r>
            <a:endParaRPr sz="1700" dirty="0">
              <a:latin typeface="Arial"/>
              <a:cs typeface="Arial"/>
            </a:endParaRPr>
          </a:p>
          <a:p>
            <a:pPr marL="322961" marR="353586" algn="ctr">
              <a:lnSpc>
                <a:spcPct val="100000"/>
              </a:lnSpc>
            </a:pPr>
            <a:r>
              <a:rPr sz="1700" b="1" spc="0" dirty="0" smtClean="0">
                <a:solidFill>
                  <a:srgbClr val="FFFFFF"/>
                </a:solidFill>
                <a:latin typeface="Arial"/>
                <a:cs typeface="Arial"/>
              </a:rPr>
              <a:t>product</a:t>
            </a:r>
            <a:r>
              <a:rPr sz="1700" b="1" spc="-9" dirty="0" smtClean="0">
                <a:solidFill>
                  <a:srgbClr val="FFFFFF"/>
                </a:solidFill>
                <a:latin typeface="Arial"/>
                <a:cs typeface="Arial"/>
              </a:rPr>
              <a:t>i</a:t>
            </a:r>
            <a:r>
              <a:rPr sz="1700" b="1" spc="-39" dirty="0" smtClean="0">
                <a:solidFill>
                  <a:srgbClr val="FFFFFF"/>
                </a:solidFill>
                <a:latin typeface="Arial"/>
                <a:cs typeface="Arial"/>
              </a:rPr>
              <a:t>v</a:t>
            </a:r>
            <a:r>
              <a:rPr sz="1700" b="1" spc="-4" dirty="0" smtClean="0">
                <a:solidFill>
                  <a:srgbClr val="FFFFFF"/>
                </a:solidFill>
                <a:latin typeface="Arial"/>
                <a:cs typeface="Arial"/>
              </a:rPr>
              <a:t>i</a:t>
            </a:r>
            <a:r>
              <a:rPr sz="1700" b="1" spc="0" dirty="0" smtClean="0">
                <a:solidFill>
                  <a:srgbClr val="FFFFFF"/>
                </a:solidFill>
                <a:latin typeface="Arial"/>
                <a:cs typeface="Arial"/>
              </a:rPr>
              <a:t>dad</a:t>
            </a:r>
            <a:endParaRPr sz="1700" dirty="0">
              <a:latin typeface="Arial"/>
              <a:cs typeface="Arial"/>
            </a:endParaRPr>
          </a:p>
        </p:txBody>
      </p:sp>
      <p:sp>
        <p:nvSpPr>
          <p:cNvPr id="30" name="object 30"/>
          <p:cNvSpPr txBox="1"/>
          <p:nvPr/>
        </p:nvSpPr>
        <p:spPr>
          <a:xfrm>
            <a:off x="3140964" y="1306096"/>
            <a:ext cx="1398805" cy="749652"/>
          </a:xfrm>
          <a:prstGeom prst="rect">
            <a:avLst/>
          </a:prstGeom>
        </p:spPr>
        <p:txBody>
          <a:bodyPr vert="horz" wrap="square" lIns="0" tIns="0" rIns="0" bIns="0" rtlCol="0">
            <a:noAutofit/>
          </a:bodyPr>
          <a:lstStyle/>
          <a:p>
            <a:pPr algn="ctr">
              <a:lnSpc>
                <a:spcPts val="1820"/>
              </a:lnSpc>
            </a:pPr>
            <a:r>
              <a:rPr sz="1700" b="1" spc="0" dirty="0" smtClean="0">
                <a:solidFill>
                  <a:srgbClr val="FFFFFF"/>
                </a:solidFill>
                <a:latin typeface="Arial"/>
                <a:cs typeface="Arial"/>
              </a:rPr>
              <a:t>Me</a:t>
            </a:r>
            <a:r>
              <a:rPr sz="1700" b="1" spc="-4" dirty="0" smtClean="0">
                <a:solidFill>
                  <a:srgbClr val="FFFFFF"/>
                </a:solidFill>
                <a:latin typeface="Arial"/>
                <a:cs typeface="Arial"/>
              </a:rPr>
              <a:t>t</a:t>
            </a:r>
            <a:r>
              <a:rPr sz="1700" b="1" spc="0" dirty="0" smtClean="0">
                <a:solidFill>
                  <a:srgbClr val="FFFFFF"/>
                </a:solidFill>
                <a:latin typeface="Arial"/>
                <a:cs typeface="Arial"/>
              </a:rPr>
              <a:t>a 2013</a:t>
            </a:r>
            <a:r>
              <a:rPr sz="1700" b="1" spc="19" dirty="0" smtClean="0">
                <a:solidFill>
                  <a:srgbClr val="FFFFFF"/>
                </a:solidFill>
                <a:latin typeface="Arial"/>
                <a:cs typeface="Arial"/>
              </a:rPr>
              <a:t> </a:t>
            </a:r>
            <a:r>
              <a:rPr sz="1700" b="1" spc="0" dirty="0" smtClean="0">
                <a:solidFill>
                  <a:srgbClr val="FFFFFF"/>
                </a:solidFill>
                <a:latin typeface="Arial"/>
                <a:cs typeface="Arial"/>
              </a:rPr>
              <a:t>en</a:t>
            </a:r>
            <a:endParaRPr sz="1700">
              <a:latin typeface="Arial"/>
              <a:cs typeface="Arial"/>
            </a:endParaRPr>
          </a:p>
          <a:p>
            <a:pPr marL="89789" marR="121283" algn="ctr">
              <a:lnSpc>
                <a:spcPct val="100000"/>
              </a:lnSpc>
            </a:pPr>
            <a:r>
              <a:rPr sz="1700" b="1" spc="0" dirty="0" smtClean="0">
                <a:solidFill>
                  <a:srgbClr val="FFFFFF"/>
                </a:solidFill>
                <a:latin typeface="Arial"/>
                <a:cs typeface="Arial"/>
              </a:rPr>
              <a:t>núme</a:t>
            </a:r>
            <a:r>
              <a:rPr sz="1700" b="1" spc="-4" dirty="0" smtClean="0">
                <a:solidFill>
                  <a:srgbClr val="FFFFFF"/>
                </a:solidFill>
                <a:latin typeface="Arial"/>
                <a:cs typeface="Arial"/>
              </a:rPr>
              <a:t>r</a:t>
            </a:r>
            <a:r>
              <a:rPr sz="1700" b="1" spc="0" dirty="0" smtClean="0">
                <a:solidFill>
                  <a:srgbClr val="FFFFFF"/>
                </a:solidFill>
                <a:latin typeface="Arial"/>
                <a:cs typeface="Arial"/>
              </a:rPr>
              <a:t>o</a:t>
            </a:r>
            <a:r>
              <a:rPr sz="1700" b="1" spc="-14" dirty="0" smtClean="0">
                <a:solidFill>
                  <a:srgbClr val="FFFFFF"/>
                </a:solidFill>
                <a:latin typeface="Arial"/>
                <a:cs typeface="Arial"/>
              </a:rPr>
              <a:t> </a:t>
            </a:r>
            <a:r>
              <a:rPr sz="1700" b="1" spc="0" dirty="0" smtClean="0">
                <a:solidFill>
                  <a:srgbClr val="FFFFFF"/>
                </a:solidFill>
                <a:latin typeface="Arial"/>
                <a:cs typeface="Arial"/>
              </a:rPr>
              <a:t>de</a:t>
            </a:r>
            <a:endParaRPr sz="1700">
              <a:latin typeface="Arial"/>
              <a:cs typeface="Arial"/>
            </a:endParaRPr>
          </a:p>
          <a:p>
            <a:pPr marR="24082" algn="ctr">
              <a:lnSpc>
                <a:spcPct val="100000"/>
              </a:lnSpc>
            </a:pPr>
            <a:r>
              <a:rPr sz="1700" b="1" spc="0" dirty="0" smtClean="0">
                <a:solidFill>
                  <a:srgbClr val="FFFFFF"/>
                </a:solidFill>
                <a:latin typeface="Arial"/>
                <a:cs typeface="Arial"/>
              </a:rPr>
              <a:t>t</a:t>
            </a:r>
            <a:r>
              <a:rPr sz="1700" b="1" spc="-4" dirty="0" smtClean="0">
                <a:solidFill>
                  <a:srgbClr val="FFFFFF"/>
                </a:solidFill>
                <a:latin typeface="Arial"/>
                <a:cs typeface="Arial"/>
              </a:rPr>
              <a:t>r</a:t>
            </a:r>
            <a:r>
              <a:rPr sz="1700" b="1" spc="0" dirty="0" smtClean="0">
                <a:solidFill>
                  <a:srgbClr val="FFFFFF"/>
                </a:solidFill>
                <a:latin typeface="Arial"/>
                <a:cs typeface="Arial"/>
              </a:rPr>
              <a:t>abajadores</a:t>
            </a:r>
            <a:endParaRPr sz="1700">
              <a:latin typeface="Arial"/>
              <a:cs typeface="Arial"/>
            </a:endParaRPr>
          </a:p>
        </p:txBody>
      </p:sp>
      <p:sp>
        <p:nvSpPr>
          <p:cNvPr id="31" name="object 31"/>
          <p:cNvSpPr txBox="1"/>
          <p:nvPr/>
        </p:nvSpPr>
        <p:spPr>
          <a:xfrm>
            <a:off x="4877053" y="1306096"/>
            <a:ext cx="1733800" cy="749652"/>
          </a:xfrm>
          <a:prstGeom prst="rect">
            <a:avLst/>
          </a:prstGeom>
        </p:spPr>
        <p:txBody>
          <a:bodyPr vert="horz" wrap="square" lIns="0" tIns="0" rIns="0" bIns="0" rtlCol="0">
            <a:noAutofit/>
          </a:bodyPr>
          <a:lstStyle/>
          <a:p>
            <a:pPr marL="472313" marR="565039" algn="ctr">
              <a:lnSpc>
                <a:spcPts val="1820"/>
              </a:lnSpc>
            </a:pPr>
            <a:r>
              <a:rPr sz="1700" b="1" spc="0" dirty="0" smtClean="0">
                <a:solidFill>
                  <a:srgbClr val="FFFFFF"/>
                </a:solidFill>
                <a:latin typeface="Arial"/>
                <a:cs typeface="Arial"/>
              </a:rPr>
              <a:t>L</a:t>
            </a:r>
            <a:r>
              <a:rPr sz="1700" b="1" spc="4" dirty="0" smtClean="0">
                <a:solidFill>
                  <a:srgbClr val="FFFFFF"/>
                </a:solidFill>
                <a:latin typeface="Arial"/>
                <a:cs typeface="Arial"/>
              </a:rPr>
              <a:t>o</a:t>
            </a:r>
            <a:r>
              <a:rPr sz="1700" b="1" spc="0" dirty="0" smtClean="0">
                <a:solidFill>
                  <a:srgbClr val="FFFFFF"/>
                </a:solidFill>
                <a:latin typeface="Arial"/>
                <a:cs typeface="Arial"/>
              </a:rPr>
              <a:t>gro</a:t>
            </a:r>
            <a:endParaRPr sz="1700">
              <a:latin typeface="Arial"/>
              <a:cs typeface="Arial"/>
            </a:endParaRPr>
          </a:p>
          <a:p>
            <a:pPr algn="ctr">
              <a:lnSpc>
                <a:spcPct val="100000"/>
              </a:lnSpc>
            </a:pPr>
            <a:r>
              <a:rPr sz="1700" b="1" spc="0" dirty="0" smtClean="0">
                <a:solidFill>
                  <a:srgbClr val="FFFFFF"/>
                </a:solidFill>
                <a:latin typeface="Arial"/>
                <a:cs typeface="Arial"/>
              </a:rPr>
              <a:t>ener</a:t>
            </a:r>
            <a:r>
              <a:rPr sz="1700" b="1" spc="-4" dirty="0" smtClean="0">
                <a:solidFill>
                  <a:srgbClr val="FFFFFF"/>
                </a:solidFill>
                <a:latin typeface="Arial"/>
                <a:cs typeface="Arial"/>
              </a:rPr>
              <a:t>o-</a:t>
            </a:r>
            <a:r>
              <a:rPr sz="1700" b="1" spc="0" dirty="0" smtClean="0">
                <a:solidFill>
                  <a:srgbClr val="FFFFFF"/>
                </a:solidFill>
                <a:latin typeface="Arial"/>
                <a:cs typeface="Arial"/>
              </a:rPr>
              <a:t>di</a:t>
            </a:r>
            <a:r>
              <a:rPr sz="1700" b="1" spc="-4" dirty="0" smtClean="0">
                <a:solidFill>
                  <a:srgbClr val="FFFFFF"/>
                </a:solidFill>
                <a:latin typeface="Arial"/>
                <a:cs typeface="Arial"/>
              </a:rPr>
              <a:t>ci</a:t>
            </a:r>
            <a:r>
              <a:rPr sz="1700" b="1" spc="0" dirty="0" smtClean="0">
                <a:solidFill>
                  <a:srgbClr val="FFFFFF"/>
                </a:solidFill>
                <a:latin typeface="Arial"/>
                <a:cs typeface="Arial"/>
              </a:rPr>
              <a:t>e</a:t>
            </a:r>
            <a:r>
              <a:rPr sz="1700" b="1" spc="-4" dirty="0" smtClean="0">
                <a:solidFill>
                  <a:srgbClr val="FFFFFF"/>
                </a:solidFill>
                <a:latin typeface="Arial"/>
                <a:cs typeface="Arial"/>
              </a:rPr>
              <a:t>m</a:t>
            </a:r>
            <a:r>
              <a:rPr sz="1700" b="1" spc="0" dirty="0" smtClean="0">
                <a:solidFill>
                  <a:srgbClr val="FFFFFF"/>
                </a:solidFill>
                <a:latin typeface="Arial"/>
                <a:cs typeface="Arial"/>
              </a:rPr>
              <a:t>bre</a:t>
            </a:r>
            <a:endParaRPr sz="1700">
              <a:latin typeface="Arial"/>
              <a:cs typeface="Arial"/>
            </a:endParaRPr>
          </a:p>
          <a:p>
            <a:pPr marL="537845" marR="631440" algn="ctr">
              <a:lnSpc>
                <a:spcPct val="100000"/>
              </a:lnSpc>
            </a:pPr>
            <a:r>
              <a:rPr sz="1700" b="1" spc="0" dirty="0" smtClean="0">
                <a:solidFill>
                  <a:srgbClr val="FFFFFF"/>
                </a:solidFill>
                <a:latin typeface="Arial"/>
                <a:cs typeface="Arial"/>
              </a:rPr>
              <a:t>2013</a:t>
            </a:r>
            <a:endParaRPr sz="1700">
              <a:latin typeface="Arial"/>
              <a:cs typeface="Arial"/>
            </a:endParaRPr>
          </a:p>
        </p:txBody>
      </p:sp>
      <p:sp>
        <p:nvSpPr>
          <p:cNvPr id="32" name="object 32"/>
          <p:cNvSpPr txBox="1"/>
          <p:nvPr/>
        </p:nvSpPr>
        <p:spPr>
          <a:xfrm>
            <a:off x="6797293" y="1306096"/>
            <a:ext cx="1939235" cy="490572"/>
          </a:xfrm>
          <a:prstGeom prst="rect">
            <a:avLst/>
          </a:prstGeom>
        </p:spPr>
        <p:txBody>
          <a:bodyPr vert="horz" wrap="square" lIns="0" tIns="0" rIns="0" bIns="0" rtlCol="0">
            <a:noAutofit/>
          </a:bodyPr>
          <a:lstStyle/>
          <a:p>
            <a:pPr marL="37973" marR="73000" algn="ctr">
              <a:lnSpc>
                <a:spcPts val="1820"/>
              </a:lnSpc>
            </a:pPr>
            <a:r>
              <a:rPr sz="1700" b="1" spc="0" dirty="0" smtClean="0">
                <a:solidFill>
                  <a:srgbClr val="FFFFFF"/>
                </a:solidFill>
                <a:latin typeface="Arial"/>
                <a:cs typeface="Arial"/>
              </a:rPr>
              <a:t>% de a</a:t>
            </a:r>
            <a:r>
              <a:rPr sz="1700" b="1" spc="-34" dirty="0" smtClean="0">
                <a:solidFill>
                  <a:srgbClr val="FFFFFF"/>
                </a:solidFill>
                <a:latin typeface="Arial"/>
                <a:cs typeface="Arial"/>
              </a:rPr>
              <a:t>v</a:t>
            </a:r>
            <a:r>
              <a:rPr sz="1700" b="1" spc="0" dirty="0" smtClean="0">
                <a:solidFill>
                  <a:srgbClr val="FFFFFF"/>
                </a:solidFill>
                <a:latin typeface="Arial"/>
                <a:cs typeface="Arial"/>
              </a:rPr>
              <a:t>ance</a:t>
            </a:r>
            <a:r>
              <a:rPr sz="1700" b="1" spc="44" dirty="0" smtClean="0">
                <a:solidFill>
                  <a:srgbClr val="FFFFFF"/>
                </a:solidFill>
                <a:latin typeface="Arial"/>
                <a:cs typeface="Arial"/>
              </a:rPr>
              <a:t> </a:t>
            </a:r>
            <a:r>
              <a:rPr sz="1700" b="1" spc="0" dirty="0" smtClean="0">
                <a:solidFill>
                  <a:srgbClr val="FFFFFF"/>
                </a:solidFill>
                <a:latin typeface="Arial"/>
                <a:cs typeface="Arial"/>
              </a:rPr>
              <a:t>con</a:t>
            </a:r>
            <a:endParaRPr sz="1700">
              <a:latin typeface="Arial"/>
              <a:cs typeface="Arial"/>
            </a:endParaRPr>
          </a:p>
          <a:p>
            <a:pPr algn="ctr">
              <a:lnSpc>
                <a:spcPct val="100000"/>
              </a:lnSpc>
            </a:pPr>
            <a:r>
              <a:rPr sz="1700" b="1" spc="0" dirty="0" smtClean="0">
                <a:solidFill>
                  <a:srgbClr val="FFFFFF"/>
                </a:solidFill>
                <a:latin typeface="Arial"/>
                <a:cs typeface="Arial"/>
              </a:rPr>
              <a:t>re</a:t>
            </a:r>
            <a:r>
              <a:rPr sz="1700" b="1" spc="-4" dirty="0" smtClean="0">
                <a:solidFill>
                  <a:srgbClr val="FFFFFF"/>
                </a:solidFill>
                <a:latin typeface="Arial"/>
                <a:cs typeface="Arial"/>
              </a:rPr>
              <a:t>s</a:t>
            </a:r>
            <a:r>
              <a:rPr sz="1700" b="1" spc="0" dirty="0" smtClean="0">
                <a:solidFill>
                  <a:srgbClr val="FFFFFF"/>
                </a:solidFill>
                <a:latin typeface="Arial"/>
                <a:cs typeface="Arial"/>
              </a:rPr>
              <a:t>pecto</a:t>
            </a:r>
            <a:r>
              <a:rPr sz="1700" b="1" spc="-4" dirty="0" smtClean="0">
                <a:solidFill>
                  <a:srgbClr val="FFFFFF"/>
                </a:solidFill>
                <a:latin typeface="Arial"/>
                <a:cs typeface="Arial"/>
              </a:rPr>
              <a:t> </a:t>
            </a:r>
            <a:r>
              <a:rPr sz="1700" b="1" spc="0" dirty="0" smtClean="0">
                <a:solidFill>
                  <a:srgbClr val="FFFFFF"/>
                </a:solidFill>
                <a:latin typeface="Arial"/>
                <a:cs typeface="Arial"/>
              </a:rPr>
              <a:t>a la me</a:t>
            </a:r>
            <a:r>
              <a:rPr sz="1700" b="1" spc="-4" dirty="0" smtClean="0">
                <a:solidFill>
                  <a:srgbClr val="FFFFFF"/>
                </a:solidFill>
                <a:latin typeface="Arial"/>
                <a:cs typeface="Arial"/>
              </a:rPr>
              <a:t>t</a:t>
            </a:r>
            <a:r>
              <a:rPr sz="1700" b="1" spc="0" dirty="0" smtClean="0">
                <a:solidFill>
                  <a:srgbClr val="FFFFFF"/>
                </a:solidFill>
                <a:latin typeface="Arial"/>
                <a:cs typeface="Arial"/>
              </a:rPr>
              <a:t>a</a:t>
            </a:r>
            <a:endParaRPr sz="1700">
              <a:latin typeface="Arial"/>
              <a:cs typeface="Arial"/>
            </a:endParaRPr>
          </a:p>
        </p:txBody>
      </p:sp>
      <p:sp>
        <p:nvSpPr>
          <p:cNvPr id="33" name="object 33"/>
          <p:cNvSpPr txBox="1"/>
          <p:nvPr/>
        </p:nvSpPr>
        <p:spPr>
          <a:xfrm>
            <a:off x="758037" y="3500213"/>
            <a:ext cx="483281" cy="217584"/>
          </a:xfrm>
          <a:prstGeom prst="rect">
            <a:avLst/>
          </a:prstGeom>
        </p:spPr>
        <p:txBody>
          <a:bodyPr vert="horz" wrap="square" lIns="0" tIns="0" rIns="0" bIns="0" rtlCol="0">
            <a:noAutofit/>
          </a:bodyPr>
          <a:lstStyle/>
          <a:p>
            <a:pPr>
              <a:lnSpc>
                <a:spcPts val="1714"/>
              </a:lnSpc>
            </a:pPr>
            <a:r>
              <a:rPr sz="1600" spc="4" dirty="0" smtClean="0">
                <a:latin typeface="Arial"/>
                <a:cs typeface="Arial"/>
              </a:rPr>
              <a:t>l</a:t>
            </a:r>
            <a:r>
              <a:rPr sz="1600" spc="0" dirty="0" smtClean="0">
                <a:latin typeface="Arial"/>
                <a:cs typeface="Arial"/>
              </a:rPr>
              <a:t>eg</a:t>
            </a:r>
            <a:r>
              <a:rPr sz="1600" spc="-9" dirty="0" smtClean="0">
                <a:latin typeface="Arial"/>
                <a:cs typeface="Arial"/>
              </a:rPr>
              <a:t>a</a:t>
            </a:r>
            <a:r>
              <a:rPr sz="1600" spc="0" dirty="0" smtClean="0">
                <a:latin typeface="Arial"/>
                <a:cs typeface="Arial"/>
              </a:rPr>
              <a:t>l</a:t>
            </a:r>
            <a:endParaRPr sz="1600">
              <a:latin typeface="Arial"/>
              <a:cs typeface="Arial"/>
            </a:endParaRPr>
          </a:p>
        </p:txBody>
      </p:sp>
      <p:sp>
        <p:nvSpPr>
          <p:cNvPr id="34" name="object 34"/>
          <p:cNvSpPr txBox="1"/>
          <p:nvPr/>
        </p:nvSpPr>
        <p:spPr>
          <a:xfrm>
            <a:off x="1355471" y="3500213"/>
            <a:ext cx="281355"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en</a:t>
            </a:r>
            <a:endParaRPr sz="1600">
              <a:latin typeface="Arial"/>
              <a:cs typeface="Arial"/>
            </a:endParaRPr>
          </a:p>
        </p:txBody>
      </p:sp>
      <p:sp>
        <p:nvSpPr>
          <p:cNvPr id="35" name="object 35"/>
          <p:cNvSpPr txBox="1"/>
          <p:nvPr/>
        </p:nvSpPr>
        <p:spPr>
          <a:xfrm>
            <a:off x="1750186" y="3500213"/>
            <a:ext cx="733403"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Mat</a:t>
            </a:r>
            <a:r>
              <a:rPr sz="1600" spc="14" dirty="0" smtClean="0">
                <a:latin typeface="Arial"/>
                <a:cs typeface="Arial"/>
              </a:rPr>
              <a:t>e</a:t>
            </a:r>
            <a:r>
              <a:rPr sz="1600" spc="0" dirty="0" smtClean="0">
                <a:latin typeface="Arial"/>
                <a:cs typeface="Arial"/>
              </a:rPr>
              <a:t>ria</a:t>
            </a:r>
            <a:endParaRPr sz="1600">
              <a:latin typeface="Arial"/>
              <a:cs typeface="Arial"/>
            </a:endParaRPr>
          </a:p>
        </p:txBody>
      </p:sp>
      <p:sp>
        <p:nvSpPr>
          <p:cNvPr id="36" name="object 36"/>
          <p:cNvSpPr txBox="1"/>
          <p:nvPr/>
        </p:nvSpPr>
        <p:spPr>
          <a:xfrm>
            <a:off x="2597785" y="3500213"/>
            <a:ext cx="281355"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de</a:t>
            </a:r>
            <a:endParaRPr sz="1600">
              <a:latin typeface="Arial"/>
              <a:cs typeface="Arial"/>
            </a:endParaRPr>
          </a:p>
        </p:txBody>
      </p:sp>
      <p:sp>
        <p:nvSpPr>
          <p:cNvPr id="37" name="object 37"/>
          <p:cNvSpPr txBox="1"/>
          <p:nvPr/>
        </p:nvSpPr>
        <p:spPr>
          <a:xfrm>
            <a:off x="758037" y="3744053"/>
            <a:ext cx="1286347"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Produ</a:t>
            </a:r>
            <a:r>
              <a:rPr sz="1600" spc="4" dirty="0" smtClean="0">
                <a:latin typeface="Arial"/>
                <a:cs typeface="Arial"/>
              </a:rPr>
              <a:t>c</a:t>
            </a:r>
            <a:r>
              <a:rPr sz="1600" spc="0" dirty="0" smtClean="0">
                <a:latin typeface="Arial"/>
                <a:cs typeface="Arial"/>
              </a:rPr>
              <a:t>t</a:t>
            </a:r>
            <a:r>
              <a:rPr sz="1600" spc="4" dirty="0" smtClean="0">
                <a:latin typeface="Arial"/>
                <a:cs typeface="Arial"/>
              </a:rPr>
              <a:t>ivi</a:t>
            </a:r>
            <a:r>
              <a:rPr sz="1600" spc="0" dirty="0" smtClean="0">
                <a:latin typeface="Arial"/>
                <a:cs typeface="Arial"/>
              </a:rPr>
              <a:t>dad</a:t>
            </a:r>
            <a:endParaRPr sz="1600">
              <a:latin typeface="Arial"/>
              <a:cs typeface="Arial"/>
            </a:endParaRPr>
          </a:p>
        </p:txBody>
      </p:sp>
      <p:sp>
        <p:nvSpPr>
          <p:cNvPr id="38" name="object 38"/>
          <p:cNvSpPr txBox="1"/>
          <p:nvPr/>
        </p:nvSpPr>
        <p:spPr>
          <a:xfrm>
            <a:off x="415137" y="4343493"/>
            <a:ext cx="225007"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3.</a:t>
            </a:r>
            <a:endParaRPr sz="1600">
              <a:latin typeface="Arial"/>
              <a:cs typeface="Arial"/>
            </a:endParaRPr>
          </a:p>
        </p:txBody>
      </p:sp>
      <p:sp>
        <p:nvSpPr>
          <p:cNvPr id="39" name="object 39"/>
          <p:cNvSpPr txBox="1"/>
          <p:nvPr/>
        </p:nvSpPr>
        <p:spPr>
          <a:xfrm>
            <a:off x="758037" y="4343493"/>
            <a:ext cx="1360526" cy="705645"/>
          </a:xfrm>
          <a:prstGeom prst="rect">
            <a:avLst/>
          </a:prstGeom>
        </p:spPr>
        <p:txBody>
          <a:bodyPr vert="horz" wrap="square" lIns="0" tIns="0" rIns="0" bIns="0" rtlCol="0">
            <a:noAutofit/>
          </a:bodyPr>
          <a:lstStyle/>
          <a:p>
            <a:pPr marR="49275">
              <a:lnSpc>
                <a:spcPts val="1714"/>
              </a:lnSpc>
            </a:pPr>
            <a:r>
              <a:rPr sz="1600" spc="0" dirty="0" smtClean="0">
                <a:latin typeface="Arial"/>
                <a:cs typeface="Arial"/>
              </a:rPr>
              <a:t>Capa</a:t>
            </a:r>
            <a:r>
              <a:rPr sz="1600" spc="4" dirty="0" smtClean="0">
                <a:latin typeface="Arial"/>
                <a:cs typeface="Arial"/>
              </a:rPr>
              <a:t>ci</a:t>
            </a:r>
            <a:r>
              <a:rPr sz="1600" spc="0" dirty="0" smtClean="0">
                <a:latin typeface="Arial"/>
                <a:cs typeface="Arial"/>
              </a:rPr>
              <a:t>ta</a:t>
            </a:r>
            <a:r>
              <a:rPr sz="1600" spc="-4" dirty="0" smtClean="0">
                <a:latin typeface="Arial"/>
                <a:cs typeface="Arial"/>
              </a:rPr>
              <a:t>c</a:t>
            </a:r>
            <a:r>
              <a:rPr sz="1600" spc="4" dirty="0" smtClean="0">
                <a:latin typeface="Arial"/>
                <a:cs typeface="Arial"/>
              </a:rPr>
              <a:t>i</a:t>
            </a:r>
            <a:r>
              <a:rPr sz="1600" spc="0" dirty="0" smtClean="0">
                <a:latin typeface="Arial"/>
                <a:cs typeface="Arial"/>
              </a:rPr>
              <a:t>ón</a:t>
            </a:r>
            <a:endParaRPr sz="1600">
              <a:latin typeface="Arial"/>
              <a:cs typeface="Arial"/>
            </a:endParaRPr>
          </a:p>
          <a:p>
            <a:pPr marR="49275">
              <a:lnSpc>
                <a:spcPct val="100000"/>
              </a:lnSpc>
            </a:pPr>
            <a:r>
              <a:rPr sz="1600" spc="0" dirty="0" smtClean="0">
                <a:latin typeface="Arial"/>
                <a:cs typeface="Arial"/>
              </a:rPr>
              <a:t>E</a:t>
            </a:r>
            <a:r>
              <a:rPr sz="1600" spc="4" dirty="0" smtClean="0">
                <a:latin typeface="Arial"/>
                <a:cs typeface="Arial"/>
              </a:rPr>
              <a:t>s</a:t>
            </a:r>
            <a:r>
              <a:rPr sz="1600" spc="0" dirty="0" smtClean="0">
                <a:latin typeface="Arial"/>
                <a:cs typeface="Arial"/>
              </a:rPr>
              <a:t>pecíf</a:t>
            </a:r>
            <a:r>
              <a:rPr sz="1600" spc="4" dirty="0" smtClean="0">
                <a:latin typeface="Arial"/>
                <a:cs typeface="Arial"/>
              </a:rPr>
              <a:t>ic</a:t>
            </a:r>
            <a:r>
              <a:rPr sz="1600" spc="0" dirty="0" smtClean="0">
                <a:latin typeface="Arial"/>
                <a:cs typeface="Arial"/>
              </a:rPr>
              <a:t>a</a:t>
            </a:r>
            <a:endParaRPr sz="1600">
              <a:latin typeface="Arial"/>
              <a:cs typeface="Arial"/>
            </a:endParaRPr>
          </a:p>
          <a:p>
            <a:pPr>
              <a:lnSpc>
                <a:spcPct val="100000"/>
              </a:lnSpc>
            </a:pPr>
            <a:r>
              <a:rPr sz="1600" spc="0" dirty="0" smtClean="0">
                <a:latin typeface="Arial"/>
                <a:cs typeface="Arial"/>
              </a:rPr>
              <a:t>Compet</a:t>
            </a:r>
            <a:r>
              <a:rPr sz="1600" spc="4" dirty="0" smtClean="0">
                <a:latin typeface="Arial"/>
                <a:cs typeface="Arial"/>
              </a:rPr>
              <a:t>e</a:t>
            </a:r>
            <a:r>
              <a:rPr sz="1600" spc="0" dirty="0" smtClean="0">
                <a:latin typeface="Arial"/>
                <a:cs typeface="Arial"/>
              </a:rPr>
              <a:t>n</a:t>
            </a:r>
            <a:r>
              <a:rPr sz="1600" spc="4" dirty="0" smtClean="0">
                <a:latin typeface="Arial"/>
                <a:cs typeface="Arial"/>
              </a:rPr>
              <a:t>ci</a:t>
            </a:r>
            <a:r>
              <a:rPr sz="1600" spc="0" dirty="0" smtClean="0">
                <a:latin typeface="Arial"/>
                <a:cs typeface="Arial"/>
              </a:rPr>
              <a:t>as</a:t>
            </a:r>
            <a:endParaRPr sz="1600">
              <a:latin typeface="Arial"/>
              <a:cs typeface="Arial"/>
            </a:endParaRPr>
          </a:p>
        </p:txBody>
      </p:sp>
      <p:sp>
        <p:nvSpPr>
          <p:cNvPr id="40" name="object 40"/>
          <p:cNvSpPr txBox="1"/>
          <p:nvPr/>
        </p:nvSpPr>
        <p:spPr>
          <a:xfrm>
            <a:off x="3561588" y="4343493"/>
            <a:ext cx="563335"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1,607</a:t>
            </a:r>
            <a:endParaRPr sz="1600">
              <a:latin typeface="Arial"/>
              <a:cs typeface="Arial"/>
            </a:endParaRPr>
          </a:p>
        </p:txBody>
      </p:sp>
      <p:sp>
        <p:nvSpPr>
          <p:cNvPr id="41" name="object 41"/>
          <p:cNvSpPr txBox="1"/>
          <p:nvPr/>
        </p:nvSpPr>
        <p:spPr>
          <a:xfrm>
            <a:off x="5434838" y="4343493"/>
            <a:ext cx="563335"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1,727</a:t>
            </a:r>
            <a:endParaRPr sz="1600">
              <a:latin typeface="Arial"/>
              <a:cs typeface="Arial"/>
            </a:endParaRPr>
          </a:p>
        </p:txBody>
      </p:sp>
      <p:sp>
        <p:nvSpPr>
          <p:cNvPr id="42" name="object 42"/>
          <p:cNvSpPr txBox="1"/>
          <p:nvPr/>
        </p:nvSpPr>
        <p:spPr>
          <a:xfrm>
            <a:off x="7199630" y="4343493"/>
            <a:ext cx="1138787"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7%</a:t>
            </a:r>
            <a:r>
              <a:rPr sz="1600" spc="-18" dirty="0" smtClean="0">
                <a:latin typeface="Arial"/>
                <a:cs typeface="Arial"/>
              </a:rPr>
              <a:t> </a:t>
            </a:r>
            <a:r>
              <a:rPr sz="1600" spc="4" dirty="0" smtClean="0">
                <a:latin typeface="Arial"/>
                <a:cs typeface="Arial"/>
              </a:rPr>
              <a:t>s</a:t>
            </a:r>
            <a:r>
              <a:rPr sz="1600" spc="0" dirty="0" smtClean="0">
                <a:latin typeface="Arial"/>
                <a:cs typeface="Arial"/>
              </a:rPr>
              <a:t>uperior</a:t>
            </a:r>
            <a:endParaRPr sz="1600">
              <a:latin typeface="Arial"/>
              <a:cs typeface="Arial"/>
            </a:endParaRPr>
          </a:p>
        </p:txBody>
      </p:sp>
      <p:sp>
        <p:nvSpPr>
          <p:cNvPr id="43" name="object 43"/>
          <p:cNvSpPr txBox="1"/>
          <p:nvPr/>
        </p:nvSpPr>
        <p:spPr>
          <a:xfrm>
            <a:off x="2530729" y="4587467"/>
            <a:ext cx="348909"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por</a:t>
            </a:r>
            <a:endParaRPr sz="1600">
              <a:latin typeface="Arial"/>
              <a:cs typeface="Arial"/>
            </a:endParaRPr>
          </a:p>
        </p:txBody>
      </p:sp>
      <p:sp>
        <p:nvSpPr>
          <p:cNvPr id="44" name="object 44"/>
          <p:cNvSpPr txBox="1"/>
          <p:nvPr/>
        </p:nvSpPr>
        <p:spPr>
          <a:xfrm>
            <a:off x="415137" y="5166834"/>
            <a:ext cx="225007"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4.</a:t>
            </a:r>
            <a:endParaRPr sz="1600">
              <a:latin typeface="Arial"/>
              <a:cs typeface="Arial"/>
            </a:endParaRPr>
          </a:p>
        </p:txBody>
      </p:sp>
      <p:sp>
        <p:nvSpPr>
          <p:cNvPr id="45" name="object 45"/>
          <p:cNvSpPr txBox="1"/>
          <p:nvPr/>
        </p:nvSpPr>
        <p:spPr>
          <a:xfrm>
            <a:off x="758037" y="5166834"/>
            <a:ext cx="1347826" cy="949383"/>
          </a:xfrm>
          <a:prstGeom prst="rect">
            <a:avLst/>
          </a:prstGeom>
        </p:spPr>
        <p:txBody>
          <a:bodyPr vert="horz" wrap="square" lIns="0" tIns="0" rIns="0" bIns="0" rtlCol="0">
            <a:noAutofit/>
          </a:bodyPr>
          <a:lstStyle/>
          <a:p>
            <a:pPr marR="36575">
              <a:lnSpc>
                <a:spcPts val="1714"/>
              </a:lnSpc>
            </a:pPr>
            <a:r>
              <a:rPr sz="1600" spc="0" dirty="0" smtClean="0">
                <a:latin typeface="Arial"/>
                <a:cs typeface="Arial"/>
              </a:rPr>
              <a:t>E</a:t>
            </a:r>
            <a:r>
              <a:rPr sz="1600" spc="9" dirty="0" smtClean="0">
                <a:latin typeface="Arial"/>
                <a:cs typeface="Arial"/>
              </a:rPr>
              <a:t>s</a:t>
            </a:r>
            <a:r>
              <a:rPr sz="1600" spc="0" dirty="0" smtClean="0">
                <a:latin typeface="Arial"/>
                <a:cs typeface="Arial"/>
              </a:rPr>
              <a:t>tímu</a:t>
            </a:r>
            <a:r>
              <a:rPr sz="1600" spc="9" dirty="0" smtClean="0">
                <a:latin typeface="Arial"/>
                <a:cs typeface="Arial"/>
              </a:rPr>
              <a:t>l</a:t>
            </a:r>
            <a:r>
              <a:rPr sz="1600" spc="0" dirty="0" smtClean="0">
                <a:latin typeface="Arial"/>
                <a:cs typeface="Arial"/>
              </a:rPr>
              <a:t>os</a:t>
            </a:r>
            <a:endParaRPr sz="1600">
              <a:latin typeface="Arial"/>
              <a:cs typeface="Arial"/>
            </a:endParaRPr>
          </a:p>
          <a:p>
            <a:pPr>
              <a:lnSpc>
                <a:spcPct val="100000"/>
              </a:lnSpc>
            </a:pPr>
            <a:r>
              <a:rPr sz="1600" spc="0" dirty="0" smtClean="0">
                <a:latin typeface="Arial"/>
                <a:cs typeface="Arial"/>
              </a:rPr>
              <a:t>Certif</a:t>
            </a:r>
            <a:r>
              <a:rPr sz="1600" spc="9" dirty="0" smtClean="0">
                <a:latin typeface="Arial"/>
                <a:cs typeface="Arial"/>
              </a:rPr>
              <a:t>i</a:t>
            </a:r>
            <a:r>
              <a:rPr sz="1600" spc="4" dirty="0" smtClean="0">
                <a:latin typeface="Arial"/>
                <a:cs typeface="Arial"/>
              </a:rPr>
              <a:t>c</a:t>
            </a:r>
            <a:r>
              <a:rPr sz="1600" spc="0" dirty="0" smtClean="0">
                <a:latin typeface="Arial"/>
                <a:cs typeface="Arial"/>
              </a:rPr>
              <a:t>a</a:t>
            </a:r>
            <a:r>
              <a:rPr sz="1600" spc="-4" dirty="0" smtClean="0">
                <a:latin typeface="Arial"/>
                <a:cs typeface="Arial"/>
              </a:rPr>
              <a:t>c</a:t>
            </a:r>
            <a:r>
              <a:rPr sz="1600" spc="4" dirty="0" smtClean="0">
                <a:latin typeface="Arial"/>
                <a:cs typeface="Arial"/>
              </a:rPr>
              <a:t>i</a:t>
            </a:r>
            <a:r>
              <a:rPr sz="1600" spc="0" dirty="0" smtClean="0">
                <a:latin typeface="Arial"/>
                <a:cs typeface="Arial"/>
              </a:rPr>
              <a:t>ón Compet</a:t>
            </a:r>
            <a:r>
              <a:rPr sz="1600" spc="4" dirty="0" smtClean="0">
                <a:latin typeface="Arial"/>
                <a:cs typeface="Arial"/>
              </a:rPr>
              <a:t>e</a:t>
            </a:r>
            <a:r>
              <a:rPr sz="1600" spc="0" dirty="0" smtClean="0">
                <a:latin typeface="Arial"/>
                <a:cs typeface="Arial"/>
              </a:rPr>
              <a:t>n</a:t>
            </a:r>
            <a:r>
              <a:rPr sz="1600" spc="4" dirty="0" smtClean="0">
                <a:latin typeface="Arial"/>
                <a:cs typeface="Arial"/>
              </a:rPr>
              <a:t>ci</a:t>
            </a:r>
            <a:r>
              <a:rPr sz="1600" spc="0" dirty="0" smtClean="0">
                <a:latin typeface="Arial"/>
                <a:cs typeface="Arial"/>
              </a:rPr>
              <a:t>as</a:t>
            </a:r>
            <a:endParaRPr sz="1600">
              <a:latin typeface="Arial"/>
              <a:cs typeface="Arial"/>
            </a:endParaRPr>
          </a:p>
          <a:p>
            <a:pPr marR="36575">
              <a:lnSpc>
                <a:spcPct val="100000"/>
              </a:lnSpc>
            </a:pPr>
            <a:r>
              <a:rPr sz="1600" spc="0" dirty="0" smtClean="0">
                <a:latin typeface="Arial"/>
                <a:cs typeface="Arial"/>
              </a:rPr>
              <a:t>Labo</a:t>
            </a:r>
            <a:r>
              <a:rPr sz="1600" spc="-4" dirty="0" smtClean="0">
                <a:latin typeface="Arial"/>
                <a:cs typeface="Arial"/>
              </a:rPr>
              <a:t>r</a:t>
            </a:r>
            <a:r>
              <a:rPr sz="1600" spc="0" dirty="0" smtClean="0">
                <a:latin typeface="Arial"/>
                <a:cs typeface="Arial"/>
              </a:rPr>
              <a:t>ales</a:t>
            </a:r>
            <a:endParaRPr sz="1600">
              <a:latin typeface="Arial"/>
              <a:cs typeface="Arial"/>
            </a:endParaRPr>
          </a:p>
        </p:txBody>
      </p:sp>
      <p:sp>
        <p:nvSpPr>
          <p:cNvPr id="46" name="object 46"/>
          <p:cNvSpPr txBox="1"/>
          <p:nvPr/>
        </p:nvSpPr>
        <p:spPr>
          <a:xfrm>
            <a:off x="2102485" y="5166834"/>
            <a:ext cx="168500"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a</a:t>
            </a:r>
            <a:endParaRPr sz="1600">
              <a:latin typeface="Arial"/>
              <a:cs typeface="Arial"/>
            </a:endParaRPr>
          </a:p>
        </p:txBody>
      </p:sp>
      <p:sp>
        <p:nvSpPr>
          <p:cNvPr id="47" name="object 47"/>
          <p:cNvSpPr txBox="1"/>
          <p:nvPr/>
        </p:nvSpPr>
        <p:spPr>
          <a:xfrm>
            <a:off x="2597785" y="5166834"/>
            <a:ext cx="278519" cy="461424"/>
          </a:xfrm>
          <a:prstGeom prst="rect">
            <a:avLst/>
          </a:prstGeom>
        </p:spPr>
        <p:txBody>
          <a:bodyPr vert="horz" wrap="square" lIns="0" tIns="0" rIns="0" bIns="0" rtlCol="0">
            <a:noAutofit/>
          </a:bodyPr>
          <a:lstStyle/>
          <a:p>
            <a:pPr marL="37592" algn="ctr">
              <a:lnSpc>
                <a:spcPts val="1714"/>
              </a:lnSpc>
            </a:pPr>
            <a:r>
              <a:rPr sz="1600" spc="-1" dirty="0" smtClean="0">
                <a:latin typeface="Arial"/>
                <a:cs typeface="Arial"/>
              </a:rPr>
              <a:t>la</a:t>
            </a:r>
            <a:endParaRPr sz="1600">
              <a:latin typeface="Arial"/>
              <a:cs typeface="Arial"/>
            </a:endParaRPr>
          </a:p>
          <a:p>
            <a:pPr marR="2167" algn="ctr">
              <a:lnSpc>
                <a:spcPct val="100000"/>
              </a:lnSpc>
            </a:pPr>
            <a:r>
              <a:rPr sz="1600" spc="-8" dirty="0" smtClean="0">
                <a:latin typeface="Arial"/>
                <a:cs typeface="Arial"/>
              </a:rPr>
              <a:t>de</a:t>
            </a:r>
            <a:endParaRPr sz="1600">
              <a:latin typeface="Arial"/>
              <a:cs typeface="Arial"/>
            </a:endParaRPr>
          </a:p>
        </p:txBody>
      </p:sp>
      <p:sp>
        <p:nvSpPr>
          <p:cNvPr id="48" name="object 48"/>
          <p:cNvSpPr txBox="1"/>
          <p:nvPr/>
        </p:nvSpPr>
        <p:spPr>
          <a:xfrm>
            <a:off x="3646932" y="5166834"/>
            <a:ext cx="394131"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422</a:t>
            </a:r>
            <a:endParaRPr sz="1600">
              <a:latin typeface="Arial"/>
              <a:cs typeface="Arial"/>
            </a:endParaRPr>
          </a:p>
        </p:txBody>
      </p:sp>
      <p:sp>
        <p:nvSpPr>
          <p:cNvPr id="49" name="object 49"/>
          <p:cNvSpPr txBox="1"/>
          <p:nvPr/>
        </p:nvSpPr>
        <p:spPr>
          <a:xfrm>
            <a:off x="5434838" y="5166834"/>
            <a:ext cx="563335"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1,560</a:t>
            </a:r>
            <a:endParaRPr sz="1600">
              <a:latin typeface="Arial"/>
              <a:cs typeface="Arial"/>
            </a:endParaRPr>
          </a:p>
        </p:txBody>
      </p:sp>
      <p:sp>
        <p:nvSpPr>
          <p:cNvPr id="50" name="object 50"/>
          <p:cNvSpPr txBox="1"/>
          <p:nvPr/>
        </p:nvSpPr>
        <p:spPr>
          <a:xfrm>
            <a:off x="7086854" y="5166834"/>
            <a:ext cx="1364383"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269%</a:t>
            </a:r>
            <a:r>
              <a:rPr sz="1600" spc="-30" dirty="0" smtClean="0">
                <a:latin typeface="Arial"/>
                <a:cs typeface="Arial"/>
              </a:rPr>
              <a:t> </a:t>
            </a:r>
            <a:r>
              <a:rPr sz="1600" spc="4" dirty="0" smtClean="0">
                <a:latin typeface="Arial"/>
                <a:cs typeface="Arial"/>
              </a:rPr>
              <a:t>s</a:t>
            </a:r>
            <a:r>
              <a:rPr sz="1600" spc="0" dirty="0" smtClean="0">
                <a:latin typeface="Arial"/>
                <a:cs typeface="Arial"/>
              </a:rPr>
              <a:t>uperior</a:t>
            </a:r>
            <a:endParaRPr sz="1600">
              <a:latin typeface="Arial"/>
              <a:cs typeface="Arial"/>
            </a:endParaRPr>
          </a:p>
        </p:txBody>
      </p:sp>
      <p:sp>
        <p:nvSpPr>
          <p:cNvPr id="51" name="object 51"/>
          <p:cNvSpPr txBox="1"/>
          <p:nvPr/>
        </p:nvSpPr>
        <p:spPr>
          <a:xfrm>
            <a:off x="2174113" y="6254031"/>
            <a:ext cx="705431" cy="217584"/>
          </a:xfrm>
          <a:prstGeom prst="rect">
            <a:avLst/>
          </a:prstGeom>
        </p:spPr>
        <p:txBody>
          <a:bodyPr vert="horz" wrap="square" lIns="0" tIns="0" rIns="0" bIns="0" rtlCol="0">
            <a:noAutofit/>
          </a:bodyPr>
          <a:lstStyle/>
          <a:p>
            <a:pPr>
              <a:lnSpc>
                <a:spcPts val="1714"/>
              </a:lnSpc>
            </a:pPr>
            <a:r>
              <a:rPr sz="1600" b="1" spc="-25" dirty="0" smtClean="0">
                <a:latin typeface="Arial"/>
                <a:cs typeface="Arial"/>
              </a:rPr>
              <a:t>T</a:t>
            </a:r>
            <a:r>
              <a:rPr sz="1600" b="1" spc="-4" dirty="0" smtClean="0">
                <a:latin typeface="Arial"/>
                <a:cs typeface="Arial"/>
              </a:rPr>
              <a:t>O</a:t>
            </a:r>
            <a:r>
              <a:rPr sz="1600" b="1" spc="-125" dirty="0" smtClean="0">
                <a:latin typeface="Arial"/>
                <a:cs typeface="Arial"/>
              </a:rPr>
              <a:t>T</a:t>
            </a:r>
            <a:r>
              <a:rPr sz="1600" b="1" spc="-50" dirty="0" smtClean="0">
                <a:latin typeface="Arial"/>
                <a:cs typeface="Arial"/>
              </a:rPr>
              <a:t>A</a:t>
            </a:r>
            <a:r>
              <a:rPr sz="1600" b="1" spc="0" dirty="0" smtClean="0">
                <a:latin typeface="Arial"/>
                <a:cs typeface="Arial"/>
              </a:rPr>
              <a:t>L</a:t>
            </a:r>
            <a:endParaRPr sz="1600">
              <a:latin typeface="Arial"/>
              <a:cs typeface="Arial"/>
            </a:endParaRPr>
          </a:p>
        </p:txBody>
      </p:sp>
      <p:sp>
        <p:nvSpPr>
          <p:cNvPr id="52" name="object 52"/>
          <p:cNvSpPr txBox="1"/>
          <p:nvPr/>
        </p:nvSpPr>
        <p:spPr>
          <a:xfrm>
            <a:off x="3561588" y="6254031"/>
            <a:ext cx="563335" cy="217584"/>
          </a:xfrm>
          <a:prstGeom prst="rect">
            <a:avLst/>
          </a:prstGeom>
        </p:spPr>
        <p:txBody>
          <a:bodyPr vert="horz" wrap="square" lIns="0" tIns="0" rIns="0" bIns="0" rtlCol="0">
            <a:noAutofit/>
          </a:bodyPr>
          <a:lstStyle/>
          <a:p>
            <a:pPr>
              <a:lnSpc>
                <a:spcPts val="1714"/>
              </a:lnSpc>
            </a:pPr>
            <a:r>
              <a:rPr sz="1600" b="1" spc="0" dirty="0" smtClean="0">
                <a:latin typeface="Arial"/>
                <a:cs typeface="Arial"/>
              </a:rPr>
              <a:t>9,214</a:t>
            </a:r>
            <a:endParaRPr sz="1600">
              <a:latin typeface="Arial"/>
              <a:cs typeface="Arial"/>
            </a:endParaRPr>
          </a:p>
        </p:txBody>
      </p:sp>
      <p:sp>
        <p:nvSpPr>
          <p:cNvPr id="53" name="object 53"/>
          <p:cNvSpPr txBox="1"/>
          <p:nvPr/>
        </p:nvSpPr>
        <p:spPr>
          <a:xfrm>
            <a:off x="5378450" y="6254031"/>
            <a:ext cx="676111" cy="217584"/>
          </a:xfrm>
          <a:prstGeom prst="rect">
            <a:avLst/>
          </a:prstGeom>
        </p:spPr>
        <p:txBody>
          <a:bodyPr vert="horz" wrap="square" lIns="0" tIns="0" rIns="0" bIns="0" rtlCol="0">
            <a:noAutofit/>
          </a:bodyPr>
          <a:lstStyle/>
          <a:p>
            <a:pPr>
              <a:lnSpc>
                <a:spcPts val="1714"/>
              </a:lnSpc>
            </a:pPr>
            <a:r>
              <a:rPr sz="1600" b="1" spc="0" dirty="0" smtClean="0">
                <a:latin typeface="Arial"/>
                <a:cs typeface="Arial"/>
              </a:rPr>
              <a:t>15,744</a:t>
            </a:r>
            <a:endParaRPr sz="1600">
              <a:latin typeface="Arial"/>
              <a:cs typeface="Arial"/>
            </a:endParaRPr>
          </a:p>
        </p:txBody>
      </p:sp>
      <p:sp>
        <p:nvSpPr>
          <p:cNvPr id="54" name="object 54"/>
          <p:cNvSpPr txBox="1"/>
          <p:nvPr/>
        </p:nvSpPr>
        <p:spPr>
          <a:xfrm>
            <a:off x="7103618" y="6254031"/>
            <a:ext cx="1328912" cy="217584"/>
          </a:xfrm>
          <a:prstGeom prst="rect">
            <a:avLst/>
          </a:prstGeom>
        </p:spPr>
        <p:txBody>
          <a:bodyPr vert="horz" wrap="square" lIns="0" tIns="0" rIns="0" bIns="0" rtlCol="0">
            <a:noAutofit/>
          </a:bodyPr>
          <a:lstStyle/>
          <a:p>
            <a:pPr>
              <a:lnSpc>
                <a:spcPts val="1714"/>
              </a:lnSpc>
            </a:pPr>
            <a:r>
              <a:rPr sz="1600" b="1" spc="0" dirty="0" smtClean="0">
                <a:latin typeface="Arial"/>
                <a:cs typeface="Arial"/>
              </a:rPr>
              <a:t>70%</a:t>
            </a:r>
            <a:r>
              <a:rPr sz="1600" b="1" spc="-26" dirty="0" smtClean="0">
                <a:latin typeface="Arial"/>
                <a:cs typeface="Arial"/>
              </a:rPr>
              <a:t> </a:t>
            </a:r>
            <a:r>
              <a:rPr sz="1600" b="1" spc="0" dirty="0" smtClean="0">
                <a:latin typeface="Arial"/>
                <a:cs typeface="Arial"/>
              </a:rPr>
              <a:t>su</a:t>
            </a:r>
            <a:r>
              <a:rPr sz="1600" b="1" spc="-4" dirty="0" smtClean="0">
                <a:latin typeface="Arial"/>
                <a:cs typeface="Arial"/>
              </a:rPr>
              <a:t>p</a:t>
            </a:r>
            <a:r>
              <a:rPr sz="1600" b="1" spc="0" dirty="0" smtClean="0">
                <a:latin typeface="Arial"/>
                <a:cs typeface="Arial"/>
              </a:rPr>
              <a:t>erior</a:t>
            </a:r>
            <a:endParaRPr sz="16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65048" y="1184021"/>
            <a:ext cx="5125745" cy="4343908"/>
          </a:xfrm>
          <a:prstGeom prst="rect">
            <a:avLst/>
          </a:prstGeom>
          <a:blipFill>
            <a:blip r:embed="rId3" cstate="print"/>
            <a:stretch>
              <a:fillRect/>
            </a:stretch>
          </a:blipFill>
          <a:effectLst>
            <a:glow rad="228600">
              <a:schemeClr val="accent1">
                <a:satMod val="175000"/>
                <a:alpha val="40000"/>
              </a:schemeClr>
            </a:glow>
          </a:effectLst>
        </p:spPr>
        <p:txBody>
          <a:bodyPr wrap="square" lIns="0" tIns="0" rIns="0" bIns="0" rtlCol="0">
            <a:noAutofit/>
          </a:bodyPr>
          <a:lstStyle/>
          <a:p>
            <a:endParaRPr/>
          </a:p>
        </p:txBody>
      </p:sp>
      <p:sp>
        <p:nvSpPr>
          <p:cNvPr id="5" name="object 5"/>
          <p:cNvSpPr/>
          <p:nvPr/>
        </p:nvSpPr>
        <p:spPr>
          <a:xfrm>
            <a:off x="6288532" y="1013282"/>
            <a:ext cx="1099477" cy="421055"/>
          </a:xfrm>
          <a:custGeom>
            <a:avLst/>
            <a:gdLst/>
            <a:ahLst/>
            <a:cxnLst/>
            <a:rect l="l" t="t" r="r" b="b"/>
            <a:pathLst>
              <a:path w="1099477" h="421055">
                <a:moveTo>
                  <a:pt x="0" y="421055"/>
                </a:moveTo>
                <a:lnTo>
                  <a:pt x="1099477" y="421055"/>
                </a:lnTo>
                <a:lnTo>
                  <a:pt x="1099477" y="0"/>
                </a:lnTo>
                <a:lnTo>
                  <a:pt x="0" y="0"/>
                </a:lnTo>
                <a:lnTo>
                  <a:pt x="0" y="421055"/>
                </a:lnTo>
                <a:close/>
              </a:path>
            </a:pathLst>
          </a:custGeom>
          <a:solidFill>
            <a:srgbClr val="E9ECF4"/>
          </a:solidFill>
        </p:spPr>
        <p:txBody>
          <a:bodyPr wrap="square" lIns="0" tIns="0" rIns="0" bIns="0" rtlCol="0">
            <a:noAutofit/>
          </a:bodyPr>
          <a:lstStyle/>
          <a:p>
            <a:endParaRPr/>
          </a:p>
        </p:txBody>
      </p:sp>
      <p:sp>
        <p:nvSpPr>
          <p:cNvPr id="6" name="object 6"/>
          <p:cNvSpPr/>
          <p:nvPr/>
        </p:nvSpPr>
        <p:spPr>
          <a:xfrm>
            <a:off x="7387970" y="1013282"/>
            <a:ext cx="1399286" cy="421055"/>
          </a:xfrm>
          <a:custGeom>
            <a:avLst/>
            <a:gdLst/>
            <a:ahLst/>
            <a:cxnLst/>
            <a:rect l="l" t="t" r="r" b="b"/>
            <a:pathLst>
              <a:path w="1399286" h="421055">
                <a:moveTo>
                  <a:pt x="0" y="421055"/>
                </a:moveTo>
                <a:lnTo>
                  <a:pt x="1399286" y="421055"/>
                </a:lnTo>
                <a:lnTo>
                  <a:pt x="1399286" y="0"/>
                </a:lnTo>
                <a:lnTo>
                  <a:pt x="0" y="0"/>
                </a:lnTo>
                <a:lnTo>
                  <a:pt x="0" y="421055"/>
                </a:lnTo>
                <a:close/>
              </a:path>
            </a:pathLst>
          </a:custGeom>
          <a:solidFill>
            <a:srgbClr val="E9ECF4"/>
          </a:solidFill>
        </p:spPr>
        <p:txBody>
          <a:bodyPr wrap="square" lIns="0" tIns="0" rIns="0" bIns="0" rtlCol="0">
            <a:noAutofit/>
          </a:bodyPr>
          <a:lstStyle/>
          <a:p>
            <a:endParaRPr/>
          </a:p>
        </p:txBody>
      </p:sp>
      <p:sp>
        <p:nvSpPr>
          <p:cNvPr id="7" name="object 7"/>
          <p:cNvSpPr/>
          <p:nvPr/>
        </p:nvSpPr>
        <p:spPr>
          <a:xfrm>
            <a:off x="6288532" y="1434363"/>
            <a:ext cx="1099477" cy="228955"/>
          </a:xfrm>
          <a:custGeom>
            <a:avLst/>
            <a:gdLst/>
            <a:ahLst/>
            <a:cxnLst/>
            <a:rect l="l" t="t" r="r" b="b"/>
            <a:pathLst>
              <a:path w="1099477" h="228955">
                <a:moveTo>
                  <a:pt x="0" y="228955"/>
                </a:moveTo>
                <a:lnTo>
                  <a:pt x="1099477" y="228955"/>
                </a:lnTo>
                <a:lnTo>
                  <a:pt x="1099477" y="0"/>
                </a:lnTo>
                <a:lnTo>
                  <a:pt x="0" y="0"/>
                </a:lnTo>
                <a:lnTo>
                  <a:pt x="0" y="228955"/>
                </a:lnTo>
                <a:close/>
              </a:path>
            </a:pathLst>
          </a:custGeom>
          <a:solidFill>
            <a:srgbClr val="E9ECF4"/>
          </a:solidFill>
        </p:spPr>
        <p:txBody>
          <a:bodyPr wrap="square" lIns="0" tIns="0" rIns="0" bIns="0" rtlCol="0">
            <a:noAutofit/>
          </a:bodyPr>
          <a:lstStyle/>
          <a:p>
            <a:endParaRPr/>
          </a:p>
        </p:txBody>
      </p:sp>
      <p:sp>
        <p:nvSpPr>
          <p:cNvPr id="8" name="object 8"/>
          <p:cNvSpPr/>
          <p:nvPr/>
        </p:nvSpPr>
        <p:spPr>
          <a:xfrm>
            <a:off x="7387970" y="1434363"/>
            <a:ext cx="1399286" cy="228955"/>
          </a:xfrm>
          <a:custGeom>
            <a:avLst/>
            <a:gdLst/>
            <a:ahLst/>
            <a:cxnLst/>
            <a:rect l="l" t="t" r="r" b="b"/>
            <a:pathLst>
              <a:path w="1399286" h="228955">
                <a:moveTo>
                  <a:pt x="0" y="228955"/>
                </a:moveTo>
                <a:lnTo>
                  <a:pt x="1399286" y="228955"/>
                </a:lnTo>
                <a:lnTo>
                  <a:pt x="1399286" y="0"/>
                </a:lnTo>
                <a:lnTo>
                  <a:pt x="0" y="0"/>
                </a:lnTo>
                <a:lnTo>
                  <a:pt x="0" y="228955"/>
                </a:lnTo>
                <a:close/>
              </a:path>
            </a:pathLst>
          </a:custGeom>
          <a:solidFill>
            <a:srgbClr val="E9ECF4"/>
          </a:solidFill>
        </p:spPr>
        <p:txBody>
          <a:bodyPr wrap="square" lIns="0" tIns="0" rIns="0" bIns="0" rtlCol="0">
            <a:noAutofit/>
          </a:bodyPr>
          <a:lstStyle/>
          <a:p>
            <a:endParaRPr/>
          </a:p>
        </p:txBody>
      </p:sp>
      <p:graphicFrame>
        <p:nvGraphicFramePr>
          <p:cNvPr id="9" name="object 9"/>
          <p:cNvGraphicFramePr>
            <a:graphicFrameLocks noGrp="1"/>
          </p:cNvGraphicFramePr>
          <p:nvPr/>
        </p:nvGraphicFramePr>
        <p:xfrm>
          <a:off x="6273546" y="1425500"/>
          <a:ext cx="2513710" cy="5171844"/>
        </p:xfrm>
        <a:graphic>
          <a:graphicData uri="http://schemas.openxmlformats.org/drawingml/2006/table">
            <a:tbl>
              <a:tblPr firstRow="1" bandRow="1">
                <a:tableStyleId>{2D5ABB26-0587-4C30-8999-92F81FD0307C}</a:tableStyleId>
              </a:tblPr>
              <a:tblGrid>
                <a:gridCol w="1286523"/>
                <a:gridCol w="1227187"/>
              </a:tblGrid>
              <a:tr h="491744">
                <a:tc>
                  <a:txBody>
                    <a:bodyPr/>
                    <a:lstStyle/>
                    <a:p>
                      <a:pPr marL="25400" marR="546072">
                        <a:lnSpc>
                          <a:spcPct val="136700"/>
                        </a:lnSpc>
                        <a:spcBef>
                          <a:spcPts val="35"/>
                        </a:spcBef>
                      </a:pPr>
                      <a:r>
                        <a:rPr sz="1100" spc="-4" dirty="0" smtClean="0">
                          <a:latin typeface="Arial"/>
                          <a:cs typeface="Arial"/>
                        </a:rPr>
                        <a:t>C</a:t>
                      </a:r>
                      <a:r>
                        <a:rPr sz="1100" spc="0" dirty="0" smtClean="0">
                          <a:latin typeface="Arial"/>
                          <a:cs typeface="Arial"/>
                        </a:rPr>
                        <a:t>ampeche </a:t>
                      </a:r>
                      <a:r>
                        <a:rPr sz="1100" spc="-4" dirty="0" smtClean="0">
                          <a:latin typeface="Arial"/>
                          <a:cs typeface="Arial"/>
                        </a:rPr>
                        <a:t>C</a:t>
                      </a:r>
                      <a:r>
                        <a:rPr sz="1100" spc="0" dirty="0" smtClean="0">
                          <a:latin typeface="Arial"/>
                          <a:cs typeface="Arial"/>
                        </a:rPr>
                        <a:t>h</a:t>
                      </a:r>
                      <a:r>
                        <a:rPr sz="1100" spc="-4" dirty="0" smtClean="0">
                          <a:latin typeface="Arial"/>
                          <a:cs typeface="Arial"/>
                        </a:rPr>
                        <a:t>i</a:t>
                      </a:r>
                      <a:r>
                        <a:rPr sz="1100" spc="0" dirty="0" smtClean="0">
                          <a:latin typeface="Arial"/>
                          <a:cs typeface="Arial"/>
                        </a:rPr>
                        <a:t>h</a:t>
                      </a:r>
                      <a:r>
                        <a:rPr sz="1100" spc="-4" dirty="0" smtClean="0">
                          <a:latin typeface="Arial"/>
                          <a:cs typeface="Arial"/>
                        </a:rPr>
                        <a:t>u</a:t>
                      </a:r>
                      <a:r>
                        <a:rPr sz="1100" spc="0" dirty="0" smtClean="0">
                          <a:latin typeface="Arial"/>
                          <a:cs typeface="Arial"/>
                        </a:rPr>
                        <a:t>a</a:t>
                      </a:r>
                      <a:r>
                        <a:rPr sz="1100" spc="-4" dirty="0" smtClean="0">
                          <a:latin typeface="Arial"/>
                          <a:cs typeface="Arial"/>
                        </a:rPr>
                        <a:t>h</a:t>
                      </a:r>
                      <a:r>
                        <a:rPr sz="1100" spc="0" dirty="0" smtClean="0">
                          <a:latin typeface="Arial"/>
                          <a:cs typeface="Arial"/>
                        </a:rPr>
                        <a:t>ua</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295"/>
                        </a:spcBef>
                      </a:pPr>
                      <a:r>
                        <a:rPr sz="1100" spc="0" dirty="0" smtClean="0">
                          <a:latin typeface="Arial"/>
                          <a:cs typeface="Arial"/>
                        </a:rPr>
                        <a:t>18</a:t>
                      </a:r>
                      <a:endParaRPr sz="1100">
                        <a:latin typeface="Arial"/>
                        <a:cs typeface="Arial"/>
                      </a:endParaRPr>
                    </a:p>
                    <a:p>
                      <a:pPr marL="388759" marR="546123" algn="ctr">
                        <a:lnSpc>
                          <a:spcPct val="100000"/>
                        </a:lnSpc>
                        <a:spcBef>
                          <a:spcPts val="480"/>
                        </a:spcBef>
                      </a:pPr>
                      <a:r>
                        <a:rPr sz="1100" spc="0" dirty="0" smtClean="0">
                          <a:latin typeface="Arial"/>
                          <a:cs typeface="Arial"/>
                        </a:rPr>
                        <a:t>230</a:t>
                      </a:r>
                      <a:endParaRPr sz="1100">
                        <a:latin typeface="Arial"/>
                        <a:cs typeface="Arial"/>
                      </a:endParaRPr>
                    </a:p>
                  </a:txBody>
                  <a:tcPr marL="0" marR="0" marT="0" marB="0">
                    <a:solidFill>
                      <a:srgbClr val="E9ECF4"/>
                    </a:solidFill>
                  </a:tcPr>
                </a:tc>
              </a:tr>
              <a:tr h="228917">
                <a:tc>
                  <a:txBody>
                    <a:bodyPr/>
                    <a:lstStyle/>
                    <a:p>
                      <a:pPr marL="25400">
                        <a:lnSpc>
                          <a:spcPct val="100000"/>
                        </a:lnSpc>
                        <a:spcBef>
                          <a:spcPts val="254"/>
                        </a:spcBef>
                      </a:pPr>
                      <a:r>
                        <a:rPr sz="1100" spc="-4" dirty="0" smtClean="0">
                          <a:latin typeface="Arial"/>
                          <a:cs typeface="Arial"/>
                        </a:rPr>
                        <a:t>C</a:t>
                      </a:r>
                      <a:r>
                        <a:rPr sz="1100" spc="0" dirty="0" smtClean="0">
                          <a:latin typeface="Arial"/>
                          <a:cs typeface="Arial"/>
                        </a:rPr>
                        <a:t>o</a:t>
                      </a:r>
                      <a:r>
                        <a:rPr sz="1100" spc="-4" dirty="0" smtClean="0">
                          <a:latin typeface="Arial"/>
                          <a:cs typeface="Arial"/>
                        </a:rPr>
                        <a:t>a</a:t>
                      </a:r>
                      <a:r>
                        <a:rPr sz="1100" spc="0" dirty="0" smtClean="0">
                          <a:latin typeface="Arial"/>
                          <a:cs typeface="Arial"/>
                        </a:rPr>
                        <a:t>h</a:t>
                      </a:r>
                      <a:r>
                        <a:rPr sz="1100" spc="-4" dirty="0" smtClean="0">
                          <a:latin typeface="Arial"/>
                          <a:cs typeface="Arial"/>
                        </a:rPr>
                        <a:t>uil</a:t>
                      </a:r>
                      <a:r>
                        <a:rPr sz="1100" spc="0" dirty="0" smtClean="0">
                          <a:latin typeface="Arial"/>
                          <a:cs typeface="Arial"/>
                        </a:rPr>
                        <a:t>a</a:t>
                      </a:r>
                      <a:endParaRPr sz="1100">
                        <a:latin typeface="Arial"/>
                        <a:cs typeface="Arial"/>
                      </a:endParaRPr>
                    </a:p>
                  </a:txBody>
                  <a:tcPr marL="0" marR="0" marT="0" marB="0">
                    <a:solidFill>
                      <a:srgbClr val="E9ECF4"/>
                    </a:solidFill>
                  </a:tcPr>
                </a:tc>
                <a:tc>
                  <a:txBody>
                    <a:bodyPr/>
                    <a:lstStyle/>
                    <a:p>
                      <a:pPr marL="352538">
                        <a:lnSpc>
                          <a:spcPct val="100000"/>
                        </a:lnSpc>
                        <a:spcBef>
                          <a:spcPts val="30"/>
                        </a:spcBef>
                      </a:pPr>
                      <a:r>
                        <a:rPr sz="1100" spc="0" dirty="0" smtClean="0">
                          <a:latin typeface="Arial"/>
                          <a:cs typeface="Arial"/>
                        </a:rPr>
                        <a:t>3,397</a:t>
                      </a:r>
                      <a:endParaRPr sz="1100">
                        <a:latin typeface="Arial"/>
                        <a:cs typeface="Arial"/>
                      </a:endParaRPr>
                    </a:p>
                  </a:txBody>
                  <a:tcPr marL="0" marR="0" marT="0" marB="0">
                    <a:solidFill>
                      <a:srgbClr val="E9ECF4"/>
                    </a:solidFill>
                  </a:tcPr>
                </a:tc>
              </a:tr>
              <a:tr h="228984">
                <a:tc>
                  <a:txBody>
                    <a:bodyPr/>
                    <a:lstStyle/>
                    <a:p>
                      <a:pPr marL="25400">
                        <a:lnSpc>
                          <a:spcPct val="100000"/>
                        </a:lnSpc>
                        <a:spcBef>
                          <a:spcPts val="254"/>
                        </a:spcBef>
                      </a:pPr>
                      <a:r>
                        <a:rPr sz="1100" spc="-4" dirty="0" smtClean="0">
                          <a:latin typeface="Arial"/>
                          <a:cs typeface="Arial"/>
                        </a:rPr>
                        <a:t>Di</a:t>
                      </a:r>
                      <a:r>
                        <a:rPr sz="1100" spc="0" dirty="0" smtClean="0">
                          <a:latin typeface="Arial"/>
                          <a:cs typeface="Arial"/>
                        </a:rPr>
                        <a:t>s</a:t>
                      </a:r>
                      <a:r>
                        <a:rPr sz="1100" spc="4" dirty="0" smtClean="0">
                          <a:latin typeface="Arial"/>
                          <a:cs typeface="Arial"/>
                        </a:rPr>
                        <a:t>tr</a:t>
                      </a:r>
                      <a:r>
                        <a:rPr sz="1100" spc="-4" dirty="0" smtClean="0">
                          <a:latin typeface="Arial"/>
                          <a:cs typeface="Arial"/>
                        </a:rPr>
                        <a:t>i</a:t>
                      </a:r>
                      <a:r>
                        <a:rPr sz="1100" spc="4" dirty="0" smtClean="0">
                          <a:latin typeface="Arial"/>
                          <a:cs typeface="Arial"/>
                        </a:rPr>
                        <a:t>t</a:t>
                      </a:r>
                      <a:r>
                        <a:rPr sz="1100" spc="0" dirty="0" smtClean="0">
                          <a:latin typeface="Arial"/>
                          <a:cs typeface="Arial"/>
                        </a:rPr>
                        <a:t>o</a:t>
                      </a:r>
                      <a:r>
                        <a:rPr sz="1100" spc="-19" dirty="0" smtClean="0">
                          <a:latin typeface="Arial"/>
                          <a:cs typeface="Arial"/>
                        </a:rPr>
                        <a:t> </a:t>
                      </a:r>
                      <a:r>
                        <a:rPr sz="1100" spc="0" dirty="0" smtClean="0">
                          <a:latin typeface="Arial"/>
                          <a:cs typeface="Arial"/>
                        </a:rPr>
                        <a:t>F</a:t>
                      </a:r>
                      <a:r>
                        <a:rPr sz="1100" spc="-4" dirty="0" smtClean="0">
                          <a:latin typeface="Arial"/>
                          <a:cs typeface="Arial"/>
                        </a:rPr>
                        <a:t>e</a:t>
                      </a:r>
                      <a:r>
                        <a:rPr sz="1100" spc="0" dirty="0" smtClean="0">
                          <a:latin typeface="Arial"/>
                          <a:cs typeface="Arial"/>
                        </a:rPr>
                        <a:t>d</a:t>
                      </a:r>
                      <a:r>
                        <a:rPr sz="1100" spc="-4" dirty="0" smtClean="0">
                          <a:latin typeface="Arial"/>
                          <a:cs typeface="Arial"/>
                        </a:rPr>
                        <a:t>e</a:t>
                      </a:r>
                      <a:r>
                        <a:rPr sz="1100" spc="4" dirty="0" smtClean="0">
                          <a:latin typeface="Arial"/>
                          <a:cs typeface="Arial"/>
                        </a:rPr>
                        <a:t>r</a:t>
                      </a:r>
                      <a:r>
                        <a:rPr sz="1100" spc="0" dirty="0" smtClean="0">
                          <a:latin typeface="Arial"/>
                          <a:cs typeface="Arial"/>
                        </a:rPr>
                        <a:t>al</a:t>
                      </a:r>
                      <a:endParaRPr sz="1100">
                        <a:latin typeface="Arial"/>
                        <a:cs typeface="Arial"/>
                      </a:endParaRPr>
                    </a:p>
                  </a:txBody>
                  <a:tcPr marL="0" marR="0" marT="0" marB="0">
                    <a:solidFill>
                      <a:srgbClr val="E9ECF4"/>
                    </a:solidFill>
                  </a:tcPr>
                </a:tc>
                <a:tc>
                  <a:txBody>
                    <a:bodyPr/>
                    <a:lstStyle/>
                    <a:p>
                      <a:pPr marL="352538">
                        <a:lnSpc>
                          <a:spcPct val="100000"/>
                        </a:lnSpc>
                        <a:spcBef>
                          <a:spcPts val="30"/>
                        </a:spcBef>
                      </a:pPr>
                      <a:r>
                        <a:rPr sz="1100" spc="0" dirty="0" smtClean="0">
                          <a:latin typeface="Arial"/>
                          <a:cs typeface="Arial"/>
                        </a:rPr>
                        <a:t>2,848</a:t>
                      </a:r>
                      <a:endParaRPr sz="1100">
                        <a:latin typeface="Arial"/>
                        <a:cs typeface="Arial"/>
                      </a:endParaRPr>
                    </a:p>
                  </a:txBody>
                  <a:tcPr marL="0" marR="0" marT="0" marB="0">
                    <a:solidFill>
                      <a:srgbClr val="E9ECF4"/>
                    </a:solidFill>
                  </a:tcPr>
                </a:tc>
              </a:tr>
              <a:tr h="229167">
                <a:tc>
                  <a:txBody>
                    <a:bodyPr/>
                    <a:lstStyle/>
                    <a:p>
                      <a:pPr marL="25400">
                        <a:lnSpc>
                          <a:spcPct val="100000"/>
                        </a:lnSpc>
                        <a:spcBef>
                          <a:spcPts val="260"/>
                        </a:spcBef>
                      </a:pPr>
                      <a:r>
                        <a:rPr sz="1100" spc="-4" dirty="0" smtClean="0">
                          <a:latin typeface="Arial"/>
                          <a:cs typeface="Arial"/>
                        </a:rPr>
                        <a:t>D</a:t>
                      </a:r>
                      <a:r>
                        <a:rPr sz="1100" spc="0" dirty="0" smtClean="0">
                          <a:latin typeface="Arial"/>
                          <a:cs typeface="Arial"/>
                        </a:rPr>
                        <a:t>uran</a:t>
                      </a:r>
                      <a:r>
                        <a:rPr sz="1100" spc="9" dirty="0" smtClean="0">
                          <a:latin typeface="Arial"/>
                          <a:cs typeface="Arial"/>
                        </a:rPr>
                        <a:t>g</a:t>
                      </a:r>
                      <a:r>
                        <a:rPr sz="1100" spc="0" dirty="0" smtClean="0">
                          <a:latin typeface="Arial"/>
                          <a:cs typeface="Arial"/>
                        </a:rPr>
                        <a:t>o</a:t>
                      </a:r>
                      <a:endParaRPr sz="1100">
                        <a:latin typeface="Arial"/>
                        <a:cs typeface="Arial"/>
                      </a:endParaRPr>
                    </a:p>
                  </a:txBody>
                  <a:tcPr marL="0" marR="0" marT="0" marB="0">
                    <a:solidFill>
                      <a:srgbClr val="E9ECF4"/>
                    </a:solidFill>
                  </a:tcPr>
                </a:tc>
                <a:tc>
                  <a:txBody>
                    <a:bodyPr/>
                    <a:lstStyle/>
                    <a:p>
                      <a:pPr marL="352538">
                        <a:lnSpc>
                          <a:spcPct val="100000"/>
                        </a:lnSpc>
                        <a:spcBef>
                          <a:spcPts val="30"/>
                        </a:spcBef>
                      </a:pPr>
                      <a:r>
                        <a:rPr sz="1100" spc="0" dirty="0" smtClean="0">
                          <a:latin typeface="Arial"/>
                          <a:cs typeface="Arial"/>
                        </a:rPr>
                        <a:t>1,0</a:t>
                      </a:r>
                      <a:r>
                        <a:rPr sz="1100" spc="-4" dirty="0" smtClean="0">
                          <a:latin typeface="Arial"/>
                          <a:cs typeface="Arial"/>
                        </a:rPr>
                        <a:t>7</a:t>
                      </a:r>
                      <a:r>
                        <a:rPr sz="1100" spc="0" dirty="0" smtClean="0">
                          <a:latin typeface="Arial"/>
                          <a:cs typeface="Arial"/>
                        </a:rPr>
                        <a:t>0</a:t>
                      </a:r>
                      <a:endParaRPr sz="1100">
                        <a:latin typeface="Arial"/>
                        <a:cs typeface="Arial"/>
                      </a:endParaRPr>
                    </a:p>
                  </a:txBody>
                  <a:tcPr marL="0" marR="0" marT="0" marB="0">
                    <a:solidFill>
                      <a:srgbClr val="E9ECF4"/>
                    </a:solidFill>
                  </a:tcPr>
                </a:tc>
              </a:tr>
              <a:tr h="228853">
                <a:tc>
                  <a:txBody>
                    <a:bodyPr/>
                    <a:lstStyle/>
                    <a:p>
                      <a:pPr marL="25400">
                        <a:lnSpc>
                          <a:spcPct val="100000"/>
                        </a:lnSpc>
                        <a:spcBef>
                          <a:spcPts val="254"/>
                        </a:spcBef>
                      </a:pPr>
                      <a:r>
                        <a:rPr sz="1100" spc="4" dirty="0" smtClean="0">
                          <a:latin typeface="Arial"/>
                          <a:cs typeface="Arial"/>
                        </a:rPr>
                        <a:t>G</a:t>
                      </a:r>
                      <a:r>
                        <a:rPr sz="1100" spc="0" dirty="0" smtClean="0">
                          <a:latin typeface="Arial"/>
                          <a:cs typeface="Arial"/>
                        </a:rPr>
                        <a:t>u</a:t>
                      </a:r>
                      <a:r>
                        <a:rPr sz="1100" spc="-4" dirty="0" smtClean="0">
                          <a:latin typeface="Arial"/>
                          <a:cs typeface="Arial"/>
                        </a:rPr>
                        <a:t>a</a:t>
                      </a:r>
                      <a:r>
                        <a:rPr sz="1100" spc="0" dirty="0" smtClean="0">
                          <a:latin typeface="Arial"/>
                          <a:cs typeface="Arial"/>
                        </a:rPr>
                        <a:t>n</a:t>
                      </a:r>
                      <a:r>
                        <a:rPr sz="1100" spc="-4" dirty="0" smtClean="0">
                          <a:latin typeface="Arial"/>
                          <a:cs typeface="Arial"/>
                        </a:rPr>
                        <a:t>a</a:t>
                      </a:r>
                      <a:r>
                        <a:rPr sz="1100" spc="4" dirty="0" smtClean="0">
                          <a:latin typeface="Arial"/>
                          <a:cs typeface="Arial"/>
                        </a:rPr>
                        <a:t>j</a:t>
                      </a:r>
                      <a:r>
                        <a:rPr sz="1100" spc="0" dirty="0" smtClean="0">
                          <a:latin typeface="Arial"/>
                          <a:cs typeface="Arial"/>
                        </a:rPr>
                        <a:t>u</a:t>
                      </a:r>
                      <a:r>
                        <a:rPr sz="1100" spc="-4" dirty="0" smtClean="0">
                          <a:latin typeface="Arial"/>
                          <a:cs typeface="Arial"/>
                        </a:rPr>
                        <a:t>a</a:t>
                      </a:r>
                      <a:r>
                        <a:rPr sz="1100" spc="4" dirty="0" smtClean="0">
                          <a:latin typeface="Arial"/>
                          <a:cs typeface="Arial"/>
                        </a:rPr>
                        <a:t>t</a:t>
                      </a:r>
                      <a:r>
                        <a:rPr sz="1100" spc="0" dirty="0" smtClean="0">
                          <a:latin typeface="Arial"/>
                          <a:cs typeface="Arial"/>
                        </a:rPr>
                        <a:t>o</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13</a:t>
                      </a:r>
                      <a:endParaRPr sz="1100">
                        <a:latin typeface="Arial"/>
                        <a:cs typeface="Arial"/>
                      </a:endParaRPr>
                    </a:p>
                  </a:txBody>
                  <a:tcPr marL="0" marR="0" marT="0" marB="0">
                    <a:solidFill>
                      <a:srgbClr val="E9ECF4"/>
                    </a:solidFill>
                  </a:tcPr>
                </a:tc>
              </a:tr>
              <a:tr h="229263">
                <a:tc>
                  <a:txBody>
                    <a:bodyPr/>
                    <a:lstStyle/>
                    <a:p>
                      <a:pPr marL="25400">
                        <a:lnSpc>
                          <a:spcPct val="100000"/>
                        </a:lnSpc>
                        <a:spcBef>
                          <a:spcPts val="260"/>
                        </a:spcBef>
                      </a:pPr>
                      <a:r>
                        <a:rPr sz="1100" spc="0" dirty="0" smtClean="0">
                          <a:latin typeface="Arial"/>
                          <a:cs typeface="Arial"/>
                        </a:rPr>
                        <a:t>Guer</a:t>
                      </a:r>
                      <a:r>
                        <a:rPr sz="1100" spc="4" dirty="0" smtClean="0">
                          <a:latin typeface="Arial"/>
                          <a:cs typeface="Arial"/>
                        </a:rPr>
                        <a:t>r</a:t>
                      </a:r>
                      <a:r>
                        <a:rPr sz="1100" spc="0" dirty="0" smtClean="0">
                          <a:latin typeface="Arial"/>
                          <a:cs typeface="Arial"/>
                        </a:rPr>
                        <a:t>ero</a:t>
                      </a:r>
                      <a:endParaRPr sz="1100">
                        <a:latin typeface="Arial"/>
                        <a:cs typeface="Arial"/>
                      </a:endParaRPr>
                    </a:p>
                  </a:txBody>
                  <a:tcPr marL="0" marR="0" marT="0" marB="0">
                    <a:solidFill>
                      <a:srgbClr val="E9ECF4"/>
                    </a:solidFill>
                  </a:tcPr>
                </a:tc>
                <a:tc>
                  <a:txBody>
                    <a:bodyPr/>
                    <a:lstStyle/>
                    <a:p>
                      <a:pPr marL="424654" marR="583543" algn="ctr">
                        <a:lnSpc>
                          <a:spcPct val="100000"/>
                        </a:lnSpc>
                        <a:spcBef>
                          <a:spcPts val="30"/>
                        </a:spcBef>
                      </a:pPr>
                      <a:r>
                        <a:rPr sz="1100" spc="0" dirty="0" smtClean="0">
                          <a:latin typeface="Arial"/>
                          <a:cs typeface="Arial"/>
                        </a:rPr>
                        <a:t>45</a:t>
                      </a:r>
                      <a:endParaRPr sz="1100">
                        <a:latin typeface="Arial"/>
                        <a:cs typeface="Arial"/>
                      </a:endParaRPr>
                    </a:p>
                  </a:txBody>
                  <a:tcPr marL="0" marR="0" marT="0" marB="0">
                    <a:solidFill>
                      <a:srgbClr val="E9ECF4"/>
                    </a:solidFill>
                  </a:tcPr>
                </a:tc>
              </a:tr>
              <a:tr h="228888">
                <a:tc>
                  <a:txBody>
                    <a:bodyPr/>
                    <a:lstStyle/>
                    <a:p>
                      <a:pPr marL="25400">
                        <a:lnSpc>
                          <a:spcPct val="100000"/>
                        </a:lnSpc>
                        <a:spcBef>
                          <a:spcPts val="254"/>
                        </a:spcBef>
                      </a:pPr>
                      <a:r>
                        <a:rPr sz="1100" spc="-4" dirty="0" smtClean="0">
                          <a:latin typeface="Arial"/>
                          <a:cs typeface="Arial"/>
                        </a:rPr>
                        <a:t>Hi</a:t>
                      </a:r>
                      <a:r>
                        <a:rPr sz="1100" spc="0" dirty="0" smtClean="0">
                          <a:latin typeface="Arial"/>
                          <a:cs typeface="Arial"/>
                        </a:rPr>
                        <a:t>d</a:t>
                      </a:r>
                      <a:r>
                        <a:rPr sz="1100" spc="-4" dirty="0" smtClean="0">
                          <a:latin typeface="Arial"/>
                          <a:cs typeface="Arial"/>
                        </a:rPr>
                        <a:t>al</a:t>
                      </a:r>
                      <a:r>
                        <a:rPr sz="1100" spc="9" dirty="0" smtClean="0">
                          <a:latin typeface="Arial"/>
                          <a:cs typeface="Arial"/>
                        </a:rPr>
                        <a:t>g</a:t>
                      </a:r>
                      <a:r>
                        <a:rPr sz="1100" spc="0" dirty="0" smtClean="0">
                          <a:latin typeface="Arial"/>
                          <a:cs typeface="Arial"/>
                        </a:rPr>
                        <a:t>o</a:t>
                      </a:r>
                      <a:endParaRPr sz="1100">
                        <a:latin typeface="Arial"/>
                        <a:cs typeface="Arial"/>
                      </a:endParaRPr>
                    </a:p>
                  </a:txBody>
                  <a:tcPr marL="0" marR="0" marT="0" marB="0">
                    <a:solidFill>
                      <a:srgbClr val="E9ECF4"/>
                    </a:solidFill>
                  </a:tcPr>
                </a:tc>
                <a:tc>
                  <a:txBody>
                    <a:bodyPr/>
                    <a:lstStyle/>
                    <a:p>
                      <a:pPr marL="386587" marR="543952" algn="ctr">
                        <a:lnSpc>
                          <a:spcPct val="100000"/>
                        </a:lnSpc>
                        <a:spcBef>
                          <a:spcPts val="30"/>
                        </a:spcBef>
                      </a:pPr>
                      <a:r>
                        <a:rPr sz="1100" spc="0" dirty="0" smtClean="0">
                          <a:latin typeface="Arial"/>
                          <a:cs typeface="Arial"/>
                        </a:rPr>
                        <a:t>100</a:t>
                      </a:r>
                      <a:endParaRPr sz="1100">
                        <a:latin typeface="Arial"/>
                        <a:cs typeface="Arial"/>
                      </a:endParaRPr>
                    </a:p>
                  </a:txBody>
                  <a:tcPr marL="0" marR="0" marT="0" marB="0">
                    <a:solidFill>
                      <a:srgbClr val="E9ECF4"/>
                    </a:solidFill>
                  </a:tcPr>
                </a:tc>
              </a:tr>
              <a:tr h="228917">
                <a:tc>
                  <a:txBody>
                    <a:bodyPr/>
                    <a:lstStyle/>
                    <a:p>
                      <a:pPr marL="25400">
                        <a:lnSpc>
                          <a:spcPct val="100000"/>
                        </a:lnSpc>
                        <a:spcBef>
                          <a:spcPts val="254"/>
                        </a:spcBef>
                      </a:pPr>
                      <a:r>
                        <a:rPr sz="1100" spc="0" dirty="0" smtClean="0">
                          <a:latin typeface="Arial"/>
                          <a:cs typeface="Arial"/>
                        </a:rPr>
                        <a:t>Ja</a:t>
                      </a:r>
                      <a:r>
                        <a:rPr sz="1100" spc="-4" dirty="0" smtClean="0">
                          <a:latin typeface="Arial"/>
                          <a:cs typeface="Arial"/>
                        </a:rPr>
                        <a:t>li</a:t>
                      </a:r>
                      <a:r>
                        <a:rPr sz="1100" spc="0" dirty="0" smtClean="0">
                          <a:latin typeface="Arial"/>
                          <a:cs typeface="Arial"/>
                        </a:rPr>
                        <a:t>sco</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95</a:t>
                      </a:r>
                      <a:endParaRPr sz="1100">
                        <a:latin typeface="Arial"/>
                        <a:cs typeface="Arial"/>
                      </a:endParaRPr>
                    </a:p>
                  </a:txBody>
                  <a:tcPr marL="0" marR="0" marT="0" marB="0">
                    <a:solidFill>
                      <a:srgbClr val="E9ECF4"/>
                    </a:solidFill>
                  </a:tcPr>
                </a:tc>
              </a:tr>
              <a:tr h="229200">
                <a:tc>
                  <a:txBody>
                    <a:bodyPr/>
                    <a:lstStyle/>
                    <a:p>
                      <a:pPr marL="25400">
                        <a:lnSpc>
                          <a:spcPct val="100000"/>
                        </a:lnSpc>
                        <a:spcBef>
                          <a:spcPts val="259"/>
                        </a:spcBef>
                      </a:pPr>
                      <a:r>
                        <a:rPr sz="1100" spc="-19" dirty="0" smtClean="0">
                          <a:latin typeface="Arial"/>
                          <a:cs typeface="Arial"/>
                        </a:rPr>
                        <a:t>M</a:t>
                      </a:r>
                      <a:r>
                        <a:rPr sz="1100" spc="0" dirty="0" smtClean="0">
                          <a:latin typeface="Arial"/>
                          <a:cs typeface="Arial"/>
                        </a:rPr>
                        <a:t>é</a:t>
                      </a:r>
                      <a:r>
                        <a:rPr sz="1100" spc="-14" dirty="0" smtClean="0">
                          <a:latin typeface="Arial"/>
                          <a:cs typeface="Arial"/>
                        </a:rPr>
                        <a:t>x</a:t>
                      </a:r>
                      <a:r>
                        <a:rPr sz="1100" spc="-4" dirty="0" smtClean="0">
                          <a:latin typeface="Arial"/>
                          <a:cs typeface="Arial"/>
                        </a:rPr>
                        <a:t>i</a:t>
                      </a:r>
                      <a:r>
                        <a:rPr sz="1100" spc="0" dirty="0" smtClean="0">
                          <a:latin typeface="Arial"/>
                          <a:cs typeface="Arial"/>
                        </a:rPr>
                        <a:t>co</a:t>
                      </a:r>
                      <a:endParaRPr sz="1100">
                        <a:latin typeface="Arial"/>
                        <a:cs typeface="Arial"/>
                      </a:endParaRPr>
                    </a:p>
                  </a:txBody>
                  <a:tcPr marL="0" marR="0" marT="0" marB="0">
                    <a:solidFill>
                      <a:srgbClr val="E9ECF4"/>
                    </a:solidFill>
                  </a:tcPr>
                </a:tc>
                <a:tc>
                  <a:txBody>
                    <a:bodyPr/>
                    <a:lstStyle/>
                    <a:p>
                      <a:pPr marL="352538">
                        <a:lnSpc>
                          <a:spcPct val="100000"/>
                        </a:lnSpc>
                        <a:spcBef>
                          <a:spcPts val="30"/>
                        </a:spcBef>
                      </a:pPr>
                      <a:r>
                        <a:rPr sz="1100" spc="0" dirty="0" smtClean="0">
                          <a:latin typeface="Arial"/>
                          <a:cs typeface="Arial"/>
                        </a:rPr>
                        <a:t>1,897</a:t>
                      </a:r>
                      <a:endParaRPr sz="1100">
                        <a:latin typeface="Arial"/>
                        <a:cs typeface="Arial"/>
                      </a:endParaRPr>
                    </a:p>
                  </a:txBody>
                  <a:tcPr marL="0" marR="0" marT="0" marB="0">
                    <a:solidFill>
                      <a:srgbClr val="E9ECF4"/>
                    </a:solidFill>
                  </a:tcPr>
                </a:tc>
              </a:tr>
              <a:tr h="228888">
                <a:tc>
                  <a:txBody>
                    <a:bodyPr/>
                    <a:lstStyle/>
                    <a:p>
                      <a:pPr marL="25400">
                        <a:lnSpc>
                          <a:spcPct val="100000"/>
                        </a:lnSpc>
                        <a:spcBef>
                          <a:spcPts val="254"/>
                        </a:spcBef>
                      </a:pPr>
                      <a:r>
                        <a:rPr sz="1100" spc="-19" dirty="0" smtClean="0">
                          <a:latin typeface="Arial"/>
                          <a:cs typeface="Arial"/>
                        </a:rPr>
                        <a:t>M</a:t>
                      </a:r>
                      <a:r>
                        <a:rPr sz="1100" spc="-4" dirty="0" smtClean="0">
                          <a:latin typeface="Arial"/>
                          <a:cs typeface="Arial"/>
                        </a:rPr>
                        <a:t>i</a:t>
                      </a:r>
                      <a:r>
                        <a:rPr sz="1100" spc="0" dirty="0" smtClean="0">
                          <a:latin typeface="Arial"/>
                          <a:cs typeface="Arial"/>
                        </a:rPr>
                        <a:t>ch</a:t>
                      </a:r>
                      <a:r>
                        <a:rPr sz="1100" spc="-4" dirty="0" smtClean="0">
                          <a:latin typeface="Arial"/>
                          <a:cs typeface="Arial"/>
                        </a:rPr>
                        <a:t>o</a:t>
                      </a:r>
                      <a:r>
                        <a:rPr sz="1100" spc="0" dirty="0" smtClean="0">
                          <a:latin typeface="Arial"/>
                          <a:cs typeface="Arial"/>
                        </a:rPr>
                        <a:t>ac</a:t>
                      </a:r>
                      <a:r>
                        <a:rPr sz="1100" spc="-4" dirty="0" smtClean="0">
                          <a:latin typeface="Arial"/>
                          <a:cs typeface="Arial"/>
                        </a:rPr>
                        <a:t>á</a:t>
                      </a:r>
                      <a:r>
                        <a:rPr sz="1100" spc="0" dirty="0" smtClean="0">
                          <a:latin typeface="Arial"/>
                          <a:cs typeface="Arial"/>
                        </a:rPr>
                        <a:t>n</a:t>
                      </a:r>
                      <a:endParaRPr sz="1100">
                        <a:latin typeface="Arial"/>
                        <a:cs typeface="Arial"/>
                      </a:endParaRPr>
                    </a:p>
                  </a:txBody>
                  <a:tcPr marL="0" marR="0" marT="0" marB="0">
                    <a:solidFill>
                      <a:srgbClr val="E9ECF4"/>
                    </a:solidFill>
                  </a:tcPr>
                </a:tc>
                <a:tc>
                  <a:txBody>
                    <a:bodyPr/>
                    <a:lstStyle/>
                    <a:p>
                      <a:pPr marL="464311" marR="621446" algn="ctr">
                        <a:lnSpc>
                          <a:spcPct val="100000"/>
                        </a:lnSpc>
                        <a:spcBef>
                          <a:spcPts val="30"/>
                        </a:spcBef>
                      </a:pPr>
                      <a:r>
                        <a:rPr sz="1100" spc="0" dirty="0" smtClean="0">
                          <a:latin typeface="Arial"/>
                          <a:cs typeface="Arial"/>
                        </a:rPr>
                        <a:t>5</a:t>
                      </a:r>
                      <a:endParaRPr sz="1100">
                        <a:latin typeface="Arial"/>
                        <a:cs typeface="Arial"/>
                      </a:endParaRPr>
                    </a:p>
                  </a:txBody>
                  <a:tcPr marL="0" marR="0" marT="0" marB="0">
                    <a:solidFill>
                      <a:srgbClr val="E9ECF4"/>
                    </a:solidFill>
                  </a:tcPr>
                </a:tc>
              </a:tr>
              <a:tr h="228917">
                <a:tc>
                  <a:txBody>
                    <a:bodyPr/>
                    <a:lstStyle/>
                    <a:p>
                      <a:pPr marL="25400">
                        <a:lnSpc>
                          <a:spcPct val="100000"/>
                        </a:lnSpc>
                        <a:spcBef>
                          <a:spcPts val="254"/>
                        </a:spcBef>
                      </a:pPr>
                      <a:r>
                        <a:rPr sz="1100" spc="-19" dirty="0" smtClean="0">
                          <a:latin typeface="Arial"/>
                          <a:cs typeface="Arial"/>
                        </a:rPr>
                        <a:t>M</a:t>
                      </a:r>
                      <a:r>
                        <a:rPr sz="1100" spc="0" dirty="0" smtClean="0">
                          <a:latin typeface="Arial"/>
                          <a:cs typeface="Arial"/>
                        </a:rPr>
                        <a:t>ore</a:t>
                      </a:r>
                      <a:r>
                        <a:rPr sz="1100" spc="-4" dirty="0" smtClean="0">
                          <a:latin typeface="Arial"/>
                          <a:cs typeface="Arial"/>
                        </a:rPr>
                        <a:t>l</a:t>
                      </a:r>
                      <a:r>
                        <a:rPr sz="1100" spc="0" dirty="0" smtClean="0">
                          <a:latin typeface="Arial"/>
                          <a:cs typeface="Arial"/>
                        </a:rPr>
                        <a:t>os</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79</a:t>
                      </a:r>
                      <a:endParaRPr sz="1100">
                        <a:latin typeface="Arial"/>
                        <a:cs typeface="Arial"/>
                      </a:endParaRPr>
                    </a:p>
                  </a:txBody>
                  <a:tcPr marL="0" marR="0" marT="0" marB="0">
                    <a:solidFill>
                      <a:srgbClr val="E9ECF4"/>
                    </a:solidFill>
                  </a:tcPr>
                </a:tc>
              </a:tr>
              <a:tr h="229171">
                <a:tc>
                  <a:txBody>
                    <a:bodyPr/>
                    <a:lstStyle/>
                    <a:p>
                      <a:pPr marL="25400">
                        <a:lnSpc>
                          <a:spcPct val="100000"/>
                        </a:lnSpc>
                        <a:spcBef>
                          <a:spcPts val="260"/>
                        </a:spcBef>
                      </a:pPr>
                      <a:r>
                        <a:rPr sz="1100" spc="-4" dirty="0" smtClean="0">
                          <a:latin typeface="Arial"/>
                          <a:cs typeface="Arial"/>
                        </a:rPr>
                        <a:t>N</a:t>
                      </a:r>
                      <a:r>
                        <a:rPr sz="1100" spc="0" dirty="0" smtClean="0">
                          <a:latin typeface="Arial"/>
                          <a:cs typeface="Arial"/>
                        </a:rPr>
                        <a:t>a</a:t>
                      </a:r>
                      <a:r>
                        <a:rPr sz="1100" spc="-14" dirty="0" smtClean="0">
                          <a:latin typeface="Arial"/>
                          <a:cs typeface="Arial"/>
                        </a:rPr>
                        <a:t>y</a:t>
                      </a:r>
                      <a:r>
                        <a:rPr sz="1100" spc="0" dirty="0" smtClean="0">
                          <a:latin typeface="Arial"/>
                          <a:cs typeface="Arial"/>
                        </a:rPr>
                        <a:t>arit</a:t>
                      </a:r>
                      <a:endParaRPr sz="1100">
                        <a:latin typeface="Arial"/>
                        <a:cs typeface="Arial"/>
                      </a:endParaRPr>
                    </a:p>
                  </a:txBody>
                  <a:tcPr marL="0" marR="0" marT="0" marB="0">
                    <a:solidFill>
                      <a:srgbClr val="E9ECF4"/>
                    </a:solidFill>
                  </a:tcPr>
                </a:tc>
                <a:tc>
                  <a:txBody>
                    <a:bodyPr/>
                    <a:lstStyle/>
                    <a:p>
                      <a:pPr marL="386568" marR="543933" algn="ctr">
                        <a:lnSpc>
                          <a:spcPct val="100000"/>
                        </a:lnSpc>
                        <a:spcBef>
                          <a:spcPts val="30"/>
                        </a:spcBef>
                      </a:pPr>
                      <a:r>
                        <a:rPr sz="1100" spc="0" dirty="0" smtClean="0">
                          <a:latin typeface="Arial"/>
                          <a:cs typeface="Arial"/>
                        </a:rPr>
                        <a:t>760</a:t>
                      </a:r>
                      <a:endParaRPr sz="1100">
                        <a:latin typeface="Arial"/>
                        <a:cs typeface="Arial"/>
                      </a:endParaRPr>
                    </a:p>
                  </a:txBody>
                  <a:tcPr marL="0" marR="0" marT="0" marB="0">
                    <a:solidFill>
                      <a:srgbClr val="E9ECF4"/>
                    </a:solidFill>
                  </a:tcPr>
                </a:tc>
              </a:tr>
              <a:tr h="228917">
                <a:tc>
                  <a:txBody>
                    <a:bodyPr/>
                    <a:lstStyle/>
                    <a:p>
                      <a:pPr marL="25400">
                        <a:lnSpc>
                          <a:spcPct val="100000"/>
                        </a:lnSpc>
                        <a:spcBef>
                          <a:spcPts val="254"/>
                        </a:spcBef>
                      </a:pPr>
                      <a:r>
                        <a:rPr sz="1100" spc="-4" dirty="0" smtClean="0">
                          <a:latin typeface="Arial"/>
                          <a:cs typeface="Arial"/>
                        </a:rPr>
                        <a:t>N</a:t>
                      </a:r>
                      <a:r>
                        <a:rPr sz="1100" spc="0" dirty="0" smtClean="0">
                          <a:latin typeface="Arial"/>
                          <a:cs typeface="Arial"/>
                        </a:rPr>
                        <a:t>u</a:t>
                      </a:r>
                      <a:r>
                        <a:rPr sz="1100" spc="-4" dirty="0" smtClean="0">
                          <a:latin typeface="Arial"/>
                          <a:cs typeface="Arial"/>
                        </a:rPr>
                        <a:t>e</a:t>
                      </a:r>
                      <a:r>
                        <a:rPr sz="1100" spc="-9" dirty="0" smtClean="0">
                          <a:latin typeface="Arial"/>
                          <a:cs typeface="Arial"/>
                        </a:rPr>
                        <a:t>v</a:t>
                      </a:r>
                      <a:r>
                        <a:rPr sz="1100" spc="0" dirty="0" smtClean="0">
                          <a:latin typeface="Arial"/>
                          <a:cs typeface="Arial"/>
                        </a:rPr>
                        <a:t>o</a:t>
                      </a:r>
                      <a:r>
                        <a:rPr sz="1100" spc="14" dirty="0" smtClean="0">
                          <a:latin typeface="Arial"/>
                          <a:cs typeface="Arial"/>
                        </a:rPr>
                        <a:t> </a:t>
                      </a:r>
                      <a:r>
                        <a:rPr sz="1100" spc="0" dirty="0" smtClean="0">
                          <a:latin typeface="Arial"/>
                          <a:cs typeface="Arial"/>
                        </a:rPr>
                        <a:t>L</a:t>
                      </a:r>
                      <a:r>
                        <a:rPr sz="1100" spc="-4" dirty="0" smtClean="0">
                          <a:latin typeface="Arial"/>
                          <a:cs typeface="Arial"/>
                        </a:rPr>
                        <a:t>e</a:t>
                      </a:r>
                      <a:r>
                        <a:rPr sz="1100" spc="0" dirty="0" smtClean="0">
                          <a:latin typeface="Arial"/>
                          <a:cs typeface="Arial"/>
                        </a:rPr>
                        <a:t>ón</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23</a:t>
                      </a:r>
                      <a:endParaRPr sz="1100">
                        <a:latin typeface="Arial"/>
                        <a:cs typeface="Arial"/>
                      </a:endParaRPr>
                    </a:p>
                  </a:txBody>
                  <a:tcPr marL="0" marR="0" marT="0" marB="0">
                    <a:solidFill>
                      <a:srgbClr val="E9ECF4"/>
                    </a:solidFill>
                  </a:tcPr>
                </a:tc>
              </a:tr>
              <a:tr h="228984">
                <a:tc>
                  <a:txBody>
                    <a:bodyPr/>
                    <a:lstStyle/>
                    <a:p>
                      <a:pPr marL="25400">
                        <a:lnSpc>
                          <a:spcPct val="100000"/>
                        </a:lnSpc>
                        <a:spcBef>
                          <a:spcPts val="254"/>
                        </a:spcBef>
                      </a:pPr>
                      <a:r>
                        <a:rPr sz="1100" spc="4" dirty="0" smtClean="0">
                          <a:latin typeface="Arial"/>
                          <a:cs typeface="Arial"/>
                        </a:rPr>
                        <a:t>O</a:t>
                      </a:r>
                      <a:r>
                        <a:rPr sz="1100" spc="0" dirty="0" smtClean="0">
                          <a:latin typeface="Arial"/>
                          <a:cs typeface="Arial"/>
                        </a:rPr>
                        <a:t>a</a:t>
                      </a:r>
                      <a:r>
                        <a:rPr sz="1100" spc="-14" dirty="0" smtClean="0">
                          <a:latin typeface="Arial"/>
                          <a:cs typeface="Arial"/>
                        </a:rPr>
                        <a:t>x</a:t>
                      </a:r>
                      <a:r>
                        <a:rPr sz="1100" spc="0" dirty="0" smtClean="0">
                          <a:latin typeface="Arial"/>
                          <a:cs typeface="Arial"/>
                        </a:rPr>
                        <a:t>aca</a:t>
                      </a:r>
                      <a:endParaRPr sz="1100">
                        <a:latin typeface="Arial"/>
                        <a:cs typeface="Arial"/>
                      </a:endParaRPr>
                    </a:p>
                  </a:txBody>
                  <a:tcPr marL="0" marR="0" marT="0" marB="0">
                    <a:solidFill>
                      <a:srgbClr val="E9ECF4"/>
                    </a:solidFill>
                  </a:tcPr>
                </a:tc>
                <a:tc>
                  <a:txBody>
                    <a:bodyPr/>
                    <a:lstStyle/>
                    <a:p>
                      <a:pPr marL="464311" marR="621446" algn="ctr">
                        <a:lnSpc>
                          <a:spcPct val="100000"/>
                        </a:lnSpc>
                        <a:spcBef>
                          <a:spcPts val="30"/>
                        </a:spcBef>
                      </a:pPr>
                      <a:r>
                        <a:rPr sz="1100" spc="0" dirty="0" smtClean="0">
                          <a:latin typeface="Arial"/>
                          <a:cs typeface="Arial"/>
                        </a:rPr>
                        <a:t>8</a:t>
                      </a:r>
                      <a:endParaRPr sz="1100">
                        <a:latin typeface="Arial"/>
                        <a:cs typeface="Arial"/>
                      </a:endParaRPr>
                    </a:p>
                  </a:txBody>
                  <a:tcPr marL="0" marR="0" marT="0" marB="0">
                    <a:solidFill>
                      <a:srgbClr val="E9ECF4"/>
                    </a:solidFill>
                  </a:tcPr>
                </a:tc>
              </a:tr>
              <a:tr h="229167">
                <a:tc>
                  <a:txBody>
                    <a:bodyPr/>
                    <a:lstStyle/>
                    <a:p>
                      <a:pPr marL="25400">
                        <a:lnSpc>
                          <a:spcPct val="100000"/>
                        </a:lnSpc>
                        <a:spcBef>
                          <a:spcPts val="260"/>
                        </a:spcBef>
                      </a:pPr>
                      <a:r>
                        <a:rPr sz="1100" spc="-4" dirty="0" smtClean="0">
                          <a:latin typeface="Arial"/>
                          <a:cs typeface="Arial"/>
                        </a:rPr>
                        <a:t>P</a:t>
                      </a:r>
                      <a:r>
                        <a:rPr sz="1100" spc="0" dirty="0" smtClean="0">
                          <a:latin typeface="Arial"/>
                          <a:cs typeface="Arial"/>
                        </a:rPr>
                        <a:t>u</a:t>
                      </a:r>
                      <a:r>
                        <a:rPr sz="1100" spc="-4" dirty="0" smtClean="0">
                          <a:latin typeface="Arial"/>
                          <a:cs typeface="Arial"/>
                        </a:rPr>
                        <a:t>e</a:t>
                      </a:r>
                      <a:r>
                        <a:rPr sz="1100" spc="0" dirty="0" smtClean="0">
                          <a:latin typeface="Arial"/>
                          <a:cs typeface="Arial"/>
                        </a:rPr>
                        <a:t>b</a:t>
                      </a:r>
                      <a:r>
                        <a:rPr sz="1100" spc="-4" dirty="0" smtClean="0">
                          <a:latin typeface="Arial"/>
                          <a:cs typeface="Arial"/>
                        </a:rPr>
                        <a:t>l</a:t>
                      </a:r>
                      <a:r>
                        <a:rPr sz="1100" spc="0" dirty="0" smtClean="0">
                          <a:latin typeface="Arial"/>
                          <a:cs typeface="Arial"/>
                        </a:rPr>
                        <a:t>a</a:t>
                      </a:r>
                      <a:endParaRPr sz="1100">
                        <a:latin typeface="Arial"/>
                        <a:cs typeface="Arial"/>
                      </a:endParaRPr>
                    </a:p>
                  </a:txBody>
                  <a:tcPr marL="0" marR="0" marT="0" marB="0">
                    <a:solidFill>
                      <a:srgbClr val="E9ECF4"/>
                    </a:solidFill>
                  </a:tcPr>
                </a:tc>
                <a:tc>
                  <a:txBody>
                    <a:bodyPr/>
                    <a:lstStyle/>
                    <a:p>
                      <a:pPr marL="464292" marR="621258" algn="ctr">
                        <a:lnSpc>
                          <a:spcPct val="100000"/>
                        </a:lnSpc>
                        <a:spcBef>
                          <a:spcPts val="30"/>
                        </a:spcBef>
                      </a:pPr>
                      <a:r>
                        <a:rPr sz="1100" spc="0" dirty="0" smtClean="0">
                          <a:latin typeface="Arial"/>
                          <a:cs typeface="Arial"/>
                        </a:rPr>
                        <a:t>2</a:t>
                      </a:r>
                      <a:endParaRPr sz="1100">
                        <a:latin typeface="Arial"/>
                        <a:cs typeface="Arial"/>
                      </a:endParaRPr>
                    </a:p>
                  </a:txBody>
                  <a:tcPr marL="0" marR="0" marT="0" marB="0">
                    <a:solidFill>
                      <a:srgbClr val="E9ECF4"/>
                    </a:solidFill>
                  </a:tcPr>
                </a:tc>
              </a:tr>
              <a:tr h="228853">
                <a:tc>
                  <a:txBody>
                    <a:bodyPr/>
                    <a:lstStyle/>
                    <a:p>
                      <a:pPr marL="25400">
                        <a:lnSpc>
                          <a:spcPct val="100000"/>
                        </a:lnSpc>
                        <a:spcBef>
                          <a:spcPts val="254"/>
                        </a:spcBef>
                      </a:pPr>
                      <a:r>
                        <a:rPr sz="1100" spc="4" dirty="0" smtClean="0">
                          <a:latin typeface="Arial"/>
                          <a:cs typeface="Arial"/>
                        </a:rPr>
                        <a:t>Q</a:t>
                      </a:r>
                      <a:r>
                        <a:rPr sz="1100" spc="0" dirty="0" smtClean="0">
                          <a:latin typeface="Arial"/>
                          <a:cs typeface="Arial"/>
                        </a:rPr>
                        <a:t>u</a:t>
                      </a:r>
                      <a:r>
                        <a:rPr sz="1100" spc="-4" dirty="0" smtClean="0">
                          <a:latin typeface="Arial"/>
                          <a:cs typeface="Arial"/>
                        </a:rPr>
                        <a:t>e</a:t>
                      </a:r>
                      <a:r>
                        <a:rPr sz="1100" spc="4" dirty="0" smtClean="0">
                          <a:latin typeface="Arial"/>
                          <a:cs typeface="Arial"/>
                        </a:rPr>
                        <a:t>r</a:t>
                      </a:r>
                      <a:r>
                        <a:rPr sz="1100" spc="0" dirty="0" smtClean="0">
                          <a:latin typeface="Arial"/>
                          <a:cs typeface="Arial"/>
                        </a:rPr>
                        <a:t>éta</a:t>
                      </a:r>
                      <a:r>
                        <a:rPr sz="1100" spc="-4" dirty="0" smtClean="0">
                          <a:latin typeface="Arial"/>
                          <a:cs typeface="Arial"/>
                        </a:rPr>
                        <a:t>r</a:t>
                      </a:r>
                      <a:r>
                        <a:rPr sz="1100" spc="0" dirty="0" smtClean="0">
                          <a:latin typeface="Arial"/>
                          <a:cs typeface="Arial"/>
                        </a:rPr>
                        <a:t>o</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58</a:t>
                      </a:r>
                      <a:endParaRPr sz="1100">
                        <a:latin typeface="Arial"/>
                        <a:cs typeface="Arial"/>
                      </a:endParaRPr>
                    </a:p>
                  </a:txBody>
                  <a:tcPr marL="0" marR="0" marT="0" marB="0">
                    <a:solidFill>
                      <a:srgbClr val="E9ECF4"/>
                    </a:solidFill>
                  </a:tcPr>
                </a:tc>
              </a:tr>
              <a:tr h="229276">
                <a:tc>
                  <a:txBody>
                    <a:bodyPr/>
                    <a:lstStyle/>
                    <a:p>
                      <a:pPr marL="25400">
                        <a:lnSpc>
                          <a:spcPct val="100000"/>
                        </a:lnSpc>
                        <a:spcBef>
                          <a:spcPts val="260"/>
                        </a:spcBef>
                      </a:pPr>
                      <a:r>
                        <a:rPr sz="1100" spc="0" dirty="0" smtClean="0">
                          <a:latin typeface="Arial"/>
                          <a:cs typeface="Arial"/>
                        </a:rPr>
                        <a:t>Qu</a:t>
                      </a:r>
                      <a:r>
                        <a:rPr sz="1100" spc="-4" dirty="0" smtClean="0">
                          <a:latin typeface="Arial"/>
                          <a:cs typeface="Arial"/>
                        </a:rPr>
                        <a:t>i</a:t>
                      </a:r>
                      <a:r>
                        <a:rPr sz="1100" spc="0" dirty="0" smtClean="0">
                          <a:latin typeface="Arial"/>
                          <a:cs typeface="Arial"/>
                        </a:rPr>
                        <a:t>nta</a:t>
                      </a:r>
                      <a:r>
                        <a:rPr sz="1100" spc="-4" dirty="0" smtClean="0">
                          <a:latin typeface="Arial"/>
                          <a:cs typeface="Arial"/>
                        </a:rPr>
                        <a:t>n</a:t>
                      </a:r>
                      <a:r>
                        <a:rPr sz="1100" spc="0" dirty="0" smtClean="0">
                          <a:latin typeface="Arial"/>
                          <a:cs typeface="Arial"/>
                        </a:rPr>
                        <a:t>a</a:t>
                      </a:r>
                      <a:r>
                        <a:rPr sz="1100" spc="-19" dirty="0" smtClean="0">
                          <a:latin typeface="Arial"/>
                          <a:cs typeface="Arial"/>
                        </a:rPr>
                        <a:t> </a:t>
                      </a:r>
                      <a:r>
                        <a:rPr sz="1100" spc="-4" dirty="0" smtClean="0">
                          <a:latin typeface="Arial"/>
                          <a:cs typeface="Arial"/>
                        </a:rPr>
                        <a:t>R</a:t>
                      </a:r>
                      <a:r>
                        <a:rPr sz="1100" spc="0" dirty="0" smtClean="0">
                          <a:latin typeface="Arial"/>
                          <a:cs typeface="Arial"/>
                        </a:rPr>
                        <a:t>oo</a:t>
                      </a:r>
                      <a:endParaRPr sz="1100">
                        <a:latin typeface="Arial"/>
                        <a:cs typeface="Arial"/>
                      </a:endParaRPr>
                    </a:p>
                  </a:txBody>
                  <a:tcPr marL="0" marR="0" marT="0" marB="0">
                    <a:solidFill>
                      <a:srgbClr val="E9ECF4"/>
                    </a:solidFill>
                  </a:tcPr>
                </a:tc>
                <a:tc>
                  <a:txBody>
                    <a:bodyPr/>
                    <a:lstStyle/>
                    <a:p>
                      <a:pPr marL="386554" marR="543919" algn="ctr">
                        <a:lnSpc>
                          <a:spcPct val="100000"/>
                        </a:lnSpc>
                        <a:spcBef>
                          <a:spcPts val="30"/>
                        </a:spcBef>
                      </a:pPr>
                      <a:r>
                        <a:rPr sz="1100" spc="0" dirty="0" smtClean="0">
                          <a:latin typeface="Arial"/>
                          <a:cs typeface="Arial"/>
                        </a:rPr>
                        <a:t>459</a:t>
                      </a:r>
                      <a:endParaRPr sz="1100">
                        <a:latin typeface="Arial"/>
                        <a:cs typeface="Arial"/>
                      </a:endParaRPr>
                    </a:p>
                  </a:txBody>
                  <a:tcPr marL="0" marR="0" marT="0" marB="0">
                    <a:solidFill>
                      <a:srgbClr val="E9ECF4"/>
                    </a:solidFill>
                  </a:tcPr>
                </a:tc>
              </a:tr>
              <a:tr h="228863">
                <a:tc>
                  <a:txBody>
                    <a:bodyPr/>
                    <a:lstStyle/>
                    <a:p>
                      <a:pPr marL="25400">
                        <a:lnSpc>
                          <a:spcPct val="100000"/>
                        </a:lnSpc>
                        <a:spcBef>
                          <a:spcPts val="254"/>
                        </a:spcBef>
                      </a:pPr>
                      <a:r>
                        <a:rPr sz="1100" spc="-4" dirty="0" smtClean="0">
                          <a:latin typeface="Arial"/>
                          <a:cs typeface="Arial"/>
                        </a:rPr>
                        <a:t>S</a:t>
                      </a:r>
                      <a:r>
                        <a:rPr sz="1100" spc="0" dirty="0" smtClean="0">
                          <a:latin typeface="Arial"/>
                          <a:cs typeface="Arial"/>
                        </a:rPr>
                        <a:t>an L</a:t>
                      </a:r>
                      <a:r>
                        <a:rPr sz="1100" spc="-4" dirty="0" smtClean="0">
                          <a:latin typeface="Arial"/>
                          <a:cs typeface="Arial"/>
                        </a:rPr>
                        <a:t>u</a:t>
                      </a:r>
                      <a:r>
                        <a:rPr sz="1100" spc="0" dirty="0" smtClean="0">
                          <a:latin typeface="Arial"/>
                          <a:cs typeface="Arial"/>
                        </a:rPr>
                        <a:t>i</a:t>
                      </a:r>
                      <a:r>
                        <a:rPr sz="1100" spc="-9" dirty="0" smtClean="0">
                          <a:latin typeface="Arial"/>
                          <a:cs typeface="Arial"/>
                        </a:rPr>
                        <a:t> </a:t>
                      </a:r>
                      <a:r>
                        <a:rPr sz="1100" spc="-4" dirty="0" smtClean="0">
                          <a:latin typeface="Arial"/>
                          <a:cs typeface="Arial"/>
                        </a:rPr>
                        <a:t>P</a:t>
                      </a:r>
                      <a:r>
                        <a:rPr sz="1100" spc="0" dirty="0" smtClean="0">
                          <a:latin typeface="Arial"/>
                          <a:cs typeface="Arial"/>
                        </a:rPr>
                        <a:t>otosí</a:t>
                      </a:r>
                      <a:endParaRPr sz="1100">
                        <a:latin typeface="Arial"/>
                        <a:cs typeface="Arial"/>
                      </a:endParaRPr>
                    </a:p>
                  </a:txBody>
                  <a:tcPr marL="0" marR="0" marT="0" marB="0">
                    <a:solidFill>
                      <a:srgbClr val="E9ECF4"/>
                    </a:solidFill>
                  </a:tcPr>
                </a:tc>
                <a:tc>
                  <a:txBody>
                    <a:bodyPr/>
                    <a:lstStyle/>
                    <a:p>
                      <a:pPr marL="424687" marR="583576" algn="ctr">
                        <a:lnSpc>
                          <a:spcPct val="100000"/>
                        </a:lnSpc>
                        <a:spcBef>
                          <a:spcPts val="30"/>
                        </a:spcBef>
                      </a:pPr>
                      <a:r>
                        <a:rPr sz="1100" spc="0" dirty="0" smtClean="0">
                          <a:latin typeface="Arial"/>
                          <a:cs typeface="Arial"/>
                        </a:rPr>
                        <a:t>13</a:t>
                      </a:r>
                      <a:endParaRPr sz="1100">
                        <a:latin typeface="Arial"/>
                        <a:cs typeface="Arial"/>
                      </a:endParaRPr>
                    </a:p>
                  </a:txBody>
                  <a:tcPr marL="0" marR="0" marT="0" marB="0">
                    <a:solidFill>
                      <a:srgbClr val="E9ECF4"/>
                    </a:solidFill>
                  </a:tcPr>
                </a:tc>
              </a:tr>
              <a:tr h="228904">
                <a:tc>
                  <a:txBody>
                    <a:bodyPr/>
                    <a:lstStyle/>
                    <a:p>
                      <a:pPr marL="25400">
                        <a:lnSpc>
                          <a:spcPct val="100000"/>
                        </a:lnSpc>
                        <a:spcBef>
                          <a:spcPts val="254"/>
                        </a:spcBef>
                      </a:pPr>
                      <a:r>
                        <a:rPr sz="1100" spc="-4" dirty="0" smtClean="0">
                          <a:latin typeface="Arial"/>
                          <a:cs typeface="Arial"/>
                        </a:rPr>
                        <a:t>S</a:t>
                      </a:r>
                      <a:r>
                        <a:rPr sz="1100" spc="0" dirty="0" smtClean="0">
                          <a:latin typeface="Arial"/>
                          <a:cs typeface="Arial"/>
                        </a:rPr>
                        <a:t>o</a:t>
                      </a:r>
                      <a:r>
                        <a:rPr sz="1100" spc="-4" dirty="0" smtClean="0">
                          <a:latin typeface="Arial"/>
                          <a:cs typeface="Arial"/>
                        </a:rPr>
                        <a:t>n</a:t>
                      </a:r>
                      <a:r>
                        <a:rPr sz="1100" spc="0" dirty="0" smtClean="0">
                          <a:latin typeface="Arial"/>
                          <a:cs typeface="Arial"/>
                        </a:rPr>
                        <a:t>ora</a:t>
                      </a:r>
                      <a:endParaRPr sz="1100">
                        <a:latin typeface="Arial"/>
                        <a:cs typeface="Arial"/>
                      </a:endParaRPr>
                    </a:p>
                  </a:txBody>
                  <a:tcPr marL="0" marR="0" marT="0" marB="0">
                    <a:solidFill>
                      <a:srgbClr val="E9ECF4"/>
                    </a:solidFill>
                  </a:tcPr>
                </a:tc>
                <a:tc>
                  <a:txBody>
                    <a:bodyPr/>
                    <a:lstStyle/>
                    <a:p>
                      <a:pPr marL="386587" marR="543952" algn="ctr">
                        <a:lnSpc>
                          <a:spcPct val="100000"/>
                        </a:lnSpc>
                        <a:spcBef>
                          <a:spcPts val="30"/>
                        </a:spcBef>
                      </a:pPr>
                      <a:r>
                        <a:rPr sz="1100" spc="0" dirty="0" smtClean="0">
                          <a:latin typeface="Arial"/>
                          <a:cs typeface="Arial"/>
                        </a:rPr>
                        <a:t>530</a:t>
                      </a:r>
                      <a:endParaRPr sz="1100">
                        <a:latin typeface="Arial"/>
                        <a:cs typeface="Arial"/>
                      </a:endParaRPr>
                    </a:p>
                  </a:txBody>
                  <a:tcPr marL="0" marR="0" marT="0" marB="0">
                    <a:solidFill>
                      <a:srgbClr val="E9ECF4"/>
                    </a:solidFill>
                  </a:tcPr>
                </a:tc>
              </a:tr>
              <a:tr h="260632">
                <a:tc>
                  <a:txBody>
                    <a:bodyPr/>
                    <a:lstStyle/>
                    <a:p>
                      <a:pPr marL="25400">
                        <a:lnSpc>
                          <a:spcPct val="100000"/>
                        </a:lnSpc>
                        <a:spcBef>
                          <a:spcPts val="260"/>
                        </a:spcBef>
                      </a:pPr>
                      <a:r>
                        <a:rPr sz="1100" spc="-4" dirty="0" smtClean="0">
                          <a:latin typeface="Arial"/>
                          <a:cs typeface="Arial"/>
                        </a:rPr>
                        <a:t>V</a:t>
                      </a:r>
                      <a:r>
                        <a:rPr sz="1100" spc="0" dirty="0" smtClean="0">
                          <a:latin typeface="Arial"/>
                          <a:cs typeface="Arial"/>
                        </a:rPr>
                        <a:t>era</a:t>
                      </a:r>
                      <a:r>
                        <a:rPr sz="1100" spc="-4" dirty="0" smtClean="0">
                          <a:latin typeface="Arial"/>
                          <a:cs typeface="Arial"/>
                        </a:rPr>
                        <a:t>c</a:t>
                      </a:r>
                      <a:r>
                        <a:rPr sz="1100" spc="0" dirty="0" smtClean="0">
                          <a:latin typeface="Arial"/>
                          <a:cs typeface="Arial"/>
                        </a:rPr>
                        <a:t>ruz</a:t>
                      </a:r>
                      <a:endParaRPr sz="1100">
                        <a:latin typeface="Arial"/>
                        <a:cs typeface="Arial"/>
                      </a:endParaRPr>
                    </a:p>
                  </a:txBody>
                  <a:tcPr marL="0" marR="0" marT="0" marB="0">
                    <a:solidFill>
                      <a:srgbClr val="E9ECF4"/>
                    </a:solidFill>
                  </a:tcPr>
                </a:tc>
                <a:tc>
                  <a:txBody>
                    <a:bodyPr/>
                    <a:lstStyle/>
                    <a:p>
                      <a:pPr marL="352538">
                        <a:lnSpc>
                          <a:spcPct val="100000"/>
                        </a:lnSpc>
                        <a:spcBef>
                          <a:spcPts val="30"/>
                        </a:spcBef>
                      </a:pPr>
                      <a:r>
                        <a:rPr sz="1100" spc="0" dirty="0" smtClean="0">
                          <a:latin typeface="Arial"/>
                          <a:cs typeface="Arial"/>
                        </a:rPr>
                        <a:t>4,094</a:t>
                      </a:r>
                      <a:endParaRPr sz="1100">
                        <a:latin typeface="Arial"/>
                        <a:cs typeface="Arial"/>
                      </a:endParaRPr>
                    </a:p>
                  </a:txBody>
                  <a:tcPr marL="0" marR="0" marT="0" marB="0">
                    <a:solidFill>
                      <a:srgbClr val="E9ECF4"/>
                    </a:solidFill>
                  </a:tcPr>
                </a:tc>
              </a:tr>
              <a:tr h="297339">
                <a:tc>
                  <a:txBody>
                    <a:bodyPr/>
                    <a:lstStyle/>
                    <a:p>
                      <a:pPr marL="25400">
                        <a:lnSpc>
                          <a:spcPct val="100000"/>
                        </a:lnSpc>
                        <a:spcBef>
                          <a:spcPts val="275"/>
                        </a:spcBef>
                      </a:pPr>
                      <a:r>
                        <a:rPr sz="1100" spc="9" dirty="0" smtClean="0">
                          <a:latin typeface="Arial"/>
                          <a:cs typeface="Arial"/>
                        </a:rPr>
                        <a:t>T</a:t>
                      </a:r>
                      <a:r>
                        <a:rPr sz="1100" spc="0" dirty="0" smtClean="0">
                          <a:latin typeface="Arial"/>
                          <a:cs typeface="Arial"/>
                        </a:rPr>
                        <a:t>otal</a:t>
                      </a:r>
                      <a:r>
                        <a:rPr sz="1100" spc="-19" dirty="0" smtClean="0">
                          <a:latin typeface="Arial"/>
                          <a:cs typeface="Arial"/>
                        </a:rPr>
                        <a:t> </a:t>
                      </a:r>
                      <a:r>
                        <a:rPr sz="1100" spc="9" dirty="0" smtClean="0">
                          <a:latin typeface="Arial"/>
                          <a:cs typeface="Arial"/>
                        </a:rPr>
                        <a:t>g</a:t>
                      </a:r>
                      <a:r>
                        <a:rPr sz="1100" spc="0" dirty="0" smtClean="0">
                          <a:latin typeface="Arial"/>
                          <a:cs typeface="Arial"/>
                        </a:rPr>
                        <a:t>e</a:t>
                      </a:r>
                      <a:r>
                        <a:rPr sz="1100" spc="-4" dirty="0" smtClean="0">
                          <a:latin typeface="Arial"/>
                          <a:cs typeface="Arial"/>
                        </a:rPr>
                        <a:t>n</a:t>
                      </a:r>
                      <a:r>
                        <a:rPr sz="1100" spc="0" dirty="0" smtClean="0">
                          <a:latin typeface="Arial"/>
                          <a:cs typeface="Arial"/>
                        </a:rPr>
                        <a:t>eral</a:t>
                      </a:r>
                      <a:endParaRPr sz="1100">
                        <a:latin typeface="Arial"/>
                        <a:cs typeface="Arial"/>
                      </a:endParaRPr>
                    </a:p>
                  </a:txBody>
                  <a:tcPr marL="0" marR="0" marT="0" marB="0">
                    <a:solidFill>
                      <a:srgbClr val="E9ECF4"/>
                    </a:solidFill>
                  </a:tcPr>
                </a:tc>
                <a:tc>
                  <a:txBody>
                    <a:bodyPr/>
                    <a:lstStyle/>
                    <a:p>
                      <a:pPr marL="314438">
                        <a:lnSpc>
                          <a:spcPct val="100000"/>
                        </a:lnSpc>
                        <a:spcBef>
                          <a:spcPts val="275"/>
                        </a:spcBef>
                      </a:pPr>
                      <a:r>
                        <a:rPr sz="1100" spc="0" dirty="0" smtClean="0">
                          <a:latin typeface="Arial"/>
                          <a:cs typeface="Arial"/>
                        </a:rPr>
                        <a:t>1</a:t>
                      </a:r>
                      <a:r>
                        <a:rPr sz="1100" spc="-4" dirty="0" smtClean="0">
                          <a:latin typeface="Arial"/>
                          <a:cs typeface="Arial"/>
                        </a:rPr>
                        <a:t>5</a:t>
                      </a:r>
                      <a:r>
                        <a:rPr sz="1100" spc="4" dirty="0" smtClean="0">
                          <a:latin typeface="Arial"/>
                          <a:cs typeface="Arial"/>
                        </a:rPr>
                        <a:t>,</a:t>
                      </a:r>
                      <a:r>
                        <a:rPr sz="1100" spc="0" dirty="0" smtClean="0">
                          <a:latin typeface="Arial"/>
                          <a:cs typeface="Arial"/>
                        </a:rPr>
                        <a:t>7</a:t>
                      </a:r>
                      <a:r>
                        <a:rPr sz="1100" spc="-4" dirty="0" smtClean="0">
                          <a:latin typeface="Arial"/>
                          <a:cs typeface="Arial"/>
                        </a:rPr>
                        <a:t>4</a:t>
                      </a:r>
                      <a:r>
                        <a:rPr sz="1100" spc="0" dirty="0" smtClean="0">
                          <a:latin typeface="Arial"/>
                          <a:cs typeface="Arial"/>
                        </a:rPr>
                        <a:t>4</a:t>
                      </a:r>
                      <a:endParaRPr sz="1100">
                        <a:latin typeface="Arial"/>
                        <a:cs typeface="Arial"/>
                      </a:endParaRPr>
                    </a:p>
                  </a:txBody>
                  <a:tcPr marL="0" marR="0" marT="0" marB="0">
                    <a:solidFill>
                      <a:srgbClr val="E9ECF4"/>
                    </a:solidFill>
                  </a:tcPr>
                </a:tc>
              </a:tr>
            </a:tbl>
          </a:graphicData>
        </a:graphic>
      </p:graphicFrame>
      <p:sp>
        <p:nvSpPr>
          <p:cNvPr id="10" name="object 10"/>
          <p:cNvSpPr txBox="1"/>
          <p:nvPr/>
        </p:nvSpPr>
        <p:spPr>
          <a:xfrm>
            <a:off x="3410077" y="264430"/>
            <a:ext cx="5121413" cy="269731"/>
          </a:xfrm>
          <a:prstGeom prst="rect">
            <a:avLst/>
          </a:prstGeom>
        </p:spPr>
        <p:txBody>
          <a:bodyPr vert="horz" wrap="square" lIns="0" tIns="0" rIns="0" bIns="0" rtlCol="0">
            <a:noAutofit/>
          </a:bodyPr>
          <a:lstStyle/>
          <a:p>
            <a:pPr>
              <a:lnSpc>
                <a:spcPts val="2125"/>
              </a:lnSpc>
            </a:pPr>
            <a:r>
              <a:rPr sz="2000" b="1" i="1" spc="0" dirty="0" smtClean="0">
                <a:latin typeface="Arial"/>
                <a:cs typeface="Arial"/>
              </a:rPr>
              <a:t>Progra</a:t>
            </a:r>
            <a:r>
              <a:rPr sz="2000" b="1" i="1" spc="-9" dirty="0" smtClean="0">
                <a:latin typeface="Arial"/>
                <a:cs typeface="Arial"/>
              </a:rPr>
              <a:t>m</a:t>
            </a:r>
            <a:r>
              <a:rPr sz="2000" b="1" i="1" spc="0" dirty="0" smtClean="0">
                <a:latin typeface="Arial"/>
                <a:cs typeface="Arial"/>
              </a:rPr>
              <a:t>a</a:t>
            </a:r>
            <a:r>
              <a:rPr sz="2000" b="1" i="1" spc="-14" dirty="0" smtClean="0">
                <a:latin typeface="Arial"/>
                <a:cs typeface="Arial"/>
              </a:rPr>
              <a:t> </a:t>
            </a:r>
            <a:r>
              <a:rPr sz="2000" b="1" i="1" spc="0" dirty="0" smtClean="0">
                <a:latin typeface="Arial"/>
                <a:cs typeface="Arial"/>
              </a:rPr>
              <a:t>de</a:t>
            </a:r>
            <a:r>
              <a:rPr sz="2000" b="1" i="1" spc="-84" dirty="0" smtClean="0">
                <a:latin typeface="Arial"/>
                <a:cs typeface="Arial"/>
              </a:rPr>
              <a:t> </a:t>
            </a:r>
            <a:r>
              <a:rPr sz="2000" b="1" i="1" spc="0" dirty="0" smtClean="0">
                <a:latin typeface="Arial"/>
                <a:cs typeface="Arial"/>
              </a:rPr>
              <a:t>Apoyo para</a:t>
            </a:r>
            <a:r>
              <a:rPr sz="2000" b="1" i="1" spc="-14" dirty="0" smtClean="0">
                <a:latin typeface="Arial"/>
                <a:cs typeface="Arial"/>
              </a:rPr>
              <a:t> </a:t>
            </a:r>
            <a:r>
              <a:rPr sz="2000" b="1" i="1" spc="0" dirty="0" smtClean="0">
                <a:latin typeface="Arial"/>
                <a:cs typeface="Arial"/>
              </a:rPr>
              <a:t>la</a:t>
            </a:r>
            <a:r>
              <a:rPr sz="2000" b="1" i="1" spc="-19" dirty="0" smtClean="0">
                <a:latin typeface="Arial"/>
                <a:cs typeface="Arial"/>
              </a:rPr>
              <a:t> </a:t>
            </a:r>
            <a:r>
              <a:rPr sz="2000" b="1" i="1" spc="0" dirty="0" smtClean="0">
                <a:latin typeface="Arial"/>
                <a:cs typeface="Arial"/>
              </a:rPr>
              <a:t>Productiv</a:t>
            </a:r>
            <a:r>
              <a:rPr sz="2000" b="1" i="1" spc="-9" dirty="0" smtClean="0">
                <a:latin typeface="Arial"/>
                <a:cs typeface="Arial"/>
              </a:rPr>
              <a:t>i</a:t>
            </a:r>
            <a:r>
              <a:rPr sz="2000" b="1" i="1" spc="0" dirty="0" smtClean="0">
                <a:latin typeface="Arial"/>
                <a:cs typeface="Arial"/>
              </a:rPr>
              <a:t>dad</a:t>
            </a:r>
            <a:endParaRPr sz="2000" dirty="0">
              <a:latin typeface="Arial"/>
              <a:cs typeface="Arial"/>
            </a:endParaRPr>
          </a:p>
        </p:txBody>
      </p:sp>
      <p:sp>
        <p:nvSpPr>
          <p:cNvPr id="11" name="object 11"/>
          <p:cNvSpPr txBox="1"/>
          <p:nvPr/>
        </p:nvSpPr>
        <p:spPr>
          <a:xfrm>
            <a:off x="6508368" y="1067233"/>
            <a:ext cx="698229" cy="322273"/>
          </a:xfrm>
          <a:prstGeom prst="rect">
            <a:avLst/>
          </a:prstGeom>
        </p:spPr>
        <p:txBody>
          <a:bodyPr vert="horz" wrap="square" lIns="0" tIns="0" rIns="0" bIns="0" rtlCol="0">
            <a:noAutofit/>
          </a:bodyPr>
          <a:lstStyle/>
          <a:p>
            <a:pPr marL="67690" marR="92701" algn="ctr">
              <a:lnSpc>
                <a:spcPts val="1215"/>
              </a:lnSpc>
            </a:pPr>
            <a:r>
              <a:rPr sz="1100" spc="-4" dirty="0" smtClean="0">
                <a:latin typeface="Arial"/>
                <a:cs typeface="Arial"/>
              </a:rPr>
              <a:t>E</a:t>
            </a:r>
            <a:r>
              <a:rPr sz="1100" spc="0" dirty="0" smtClean="0">
                <a:latin typeface="Arial"/>
                <a:cs typeface="Arial"/>
              </a:rPr>
              <a:t>nti</a:t>
            </a:r>
            <a:r>
              <a:rPr sz="1100" spc="-4" dirty="0" smtClean="0">
                <a:latin typeface="Arial"/>
                <a:cs typeface="Arial"/>
              </a:rPr>
              <a:t>d</a:t>
            </a:r>
            <a:r>
              <a:rPr sz="1100" spc="0" dirty="0" smtClean="0">
                <a:latin typeface="Arial"/>
                <a:cs typeface="Arial"/>
              </a:rPr>
              <a:t>ad</a:t>
            </a:r>
            <a:endParaRPr sz="1100">
              <a:latin typeface="Arial"/>
              <a:cs typeface="Arial"/>
            </a:endParaRPr>
          </a:p>
          <a:p>
            <a:pPr algn="ctr">
              <a:lnSpc>
                <a:spcPct val="100000"/>
              </a:lnSpc>
            </a:pPr>
            <a:r>
              <a:rPr sz="1100" spc="-4" dirty="0" smtClean="0">
                <a:latin typeface="Arial"/>
                <a:cs typeface="Arial"/>
              </a:rPr>
              <a:t>F</a:t>
            </a:r>
            <a:r>
              <a:rPr sz="1100" spc="0" dirty="0" smtClean="0">
                <a:latin typeface="Arial"/>
                <a:cs typeface="Arial"/>
              </a:rPr>
              <a:t>e</a:t>
            </a:r>
            <a:r>
              <a:rPr sz="1100" spc="-4" dirty="0" smtClean="0">
                <a:latin typeface="Arial"/>
                <a:cs typeface="Arial"/>
              </a:rPr>
              <a:t>d</a:t>
            </a:r>
            <a:r>
              <a:rPr sz="1100" spc="0" dirty="0" smtClean="0">
                <a:latin typeface="Arial"/>
                <a:cs typeface="Arial"/>
              </a:rPr>
              <a:t>erat</a:t>
            </a:r>
            <a:r>
              <a:rPr sz="1100" spc="-4" dirty="0" smtClean="0">
                <a:latin typeface="Arial"/>
                <a:cs typeface="Arial"/>
              </a:rPr>
              <a:t>i</a:t>
            </a:r>
            <a:r>
              <a:rPr sz="1100" spc="-14" dirty="0" smtClean="0">
                <a:latin typeface="Arial"/>
                <a:cs typeface="Arial"/>
              </a:rPr>
              <a:t>v</a:t>
            </a:r>
            <a:r>
              <a:rPr sz="1100" spc="0" dirty="0" smtClean="0">
                <a:latin typeface="Arial"/>
                <a:cs typeface="Arial"/>
              </a:rPr>
              <a:t>a</a:t>
            </a:r>
            <a:endParaRPr sz="1100">
              <a:latin typeface="Arial"/>
              <a:cs typeface="Arial"/>
            </a:endParaRPr>
          </a:p>
        </p:txBody>
      </p:sp>
      <p:sp>
        <p:nvSpPr>
          <p:cNvPr id="12" name="object 12"/>
          <p:cNvSpPr txBox="1"/>
          <p:nvPr/>
        </p:nvSpPr>
        <p:spPr>
          <a:xfrm>
            <a:off x="7674864" y="1067233"/>
            <a:ext cx="878027" cy="322273"/>
          </a:xfrm>
          <a:prstGeom prst="rect">
            <a:avLst/>
          </a:prstGeom>
        </p:spPr>
        <p:txBody>
          <a:bodyPr vert="horz" wrap="square" lIns="0" tIns="0" rIns="0" bIns="0" rtlCol="0">
            <a:noAutofit/>
          </a:bodyPr>
          <a:lstStyle/>
          <a:p>
            <a:pPr>
              <a:lnSpc>
                <a:spcPts val="1215"/>
              </a:lnSpc>
            </a:pPr>
            <a:r>
              <a:rPr sz="1100" spc="9" dirty="0" smtClean="0">
                <a:latin typeface="Arial"/>
                <a:cs typeface="Arial"/>
              </a:rPr>
              <a:t>T</a:t>
            </a:r>
            <a:r>
              <a:rPr sz="1100" spc="4" dirty="0" smtClean="0">
                <a:latin typeface="Arial"/>
                <a:cs typeface="Arial"/>
              </a:rPr>
              <a:t>r</a:t>
            </a:r>
            <a:r>
              <a:rPr sz="1100" spc="0" dirty="0" smtClean="0">
                <a:latin typeface="Arial"/>
                <a:cs typeface="Arial"/>
              </a:rPr>
              <a:t>a</a:t>
            </a:r>
            <a:r>
              <a:rPr sz="1100" spc="-4" dirty="0" smtClean="0">
                <a:latin typeface="Arial"/>
                <a:cs typeface="Arial"/>
              </a:rPr>
              <a:t>b</a:t>
            </a:r>
            <a:r>
              <a:rPr sz="1100" spc="0" dirty="0" smtClean="0">
                <a:latin typeface="Arial"/>
                <a:cs typeface="Arial"/>
              </a:rPr>
              <a:t>a</a:t>
            </a:r>
            <a:r>
              <a:rPr sz="1100" spc="4" dirty="0" smtClean="0">
                <a:latin typeface="Arial"/>
                <a:cs typeface="Arial"/>
              </a:rPr>
              <a:t>j</a:t>
            </a:r>
            <a:r>
              <a:rPr sz="1100" spc="0" dirty="0" smtClean="0">
                <a:latin typeface="Arial"/>
                <a:cs typeface="Arial"/>
              </a:rPr>
              <a:t>a</a:t>
            </a:r>
            <a:r>
              <a:rPr sz="1100" spc="-4" dirty="0" smtClean="0">
                <a:latin typeface="Arial"/>
                <a:cs typeface="Arial"/>
              </a:rPr>
              <a:t>d</a:t>
            </a:r>
            <a:r>
              <a:rPr sz="1100" spc="0" dirty="0" smtClean="0">
                <a:latin typeface="Arial"/>
                <a:cs typeface="Arial"/>
              </a:rPr>
              <a:t>ores</a:t>
            </a:r>
            <a:endParaRPr sz="1100">
              <a:latin typeface="Arial"/>
              <a:cs typeface="Arial"/>
            </a:endParaRPr>
          </a:p>
          <a:p>
            <a:pPr marL="12191" marR="12988">
              <a:lnSpc>
                <a:spcPct val="100000"/>
              </a:lnSpc>
            </a:pPr>
            <a:r>
              <a:rPr sz="1100" spc="-4" dirty="0" smtClean="0">
                <a:latin typeface="Arial"/>
                <a:cs typeface="Arial"/>
              </a:rPr>
              <a:t>B</a:t>
            </a:r>
            <a:r>
              <a:rPr sz="1100" spc="0" dirty="0" smtClean="0">
                <a:latin typeface="Arial"/>
                <a:cs typeface="Arial"/>
              </a:rPr>
              <a:t>e</a:t>
            </a:r>
            <a:r>
              <a:rPr sz="1100" spc="-4" dirty="0" smtClean="0">
                <a:latin typeface="Arial"/>
                <a:cs typeface="Arial"/>
              </a:rPr>
              <a:t>n</a:t>
            </a:r>
            <a:r>
              <a:rPr sz="1100" spc="0" dirty="0" smtClean="0">
                <a:latin typeface="Arial"/>
                <a:cs typeface="Arial"/>
              </a:rPr>
              <a:t>e</a:t>
            </a:r>
            <a:r>
              <a:rPr sz="1100" spc="9" dirty="0" smtClean="0">
                <a:latin typeface="Arial"/>
                <a:cs typeface="Arial"/>
              </a:rPr>
              <a:t>f</a:t>
            </a:r>
            <a:r>
              <a:rPr sz="1100" spc="-4" dirty="0" smtClean="0">
                <a:latin typeface="Arial"/>
                <a:cs typeface="Arial"/>
              </a:rPr>
              <a:t>i</a:t>
            </a:r>
            <a:r>
              <a:rPr sz="1100" spc="0" dirty="0" smtClean="0">
                <a:latin typeface="Arial"/>
                <a:cs typeface="Arial"/>
              </a:rPr>
              <a:t>c</a:t>
            </a:r>
            <a:r>
              <a:rPr sz="1100" spc="-4" dirty="0" smtClean="0">
                <a:latin typeface="Arial"/>
                <a:cs typeface="Arial"/>
              </a:rPr>
              <a:t>i</a:t>
            </a:r>
            <a:r>
              <a:rPr sz="1100" spc="0" dirty="0" smtClean="0">
                <a:latin typeface="Arial"/>
                <a:cs typeface="Arial"/>
              </a:rPr>
              <a:t>a</a:t>
            </a:r>
            <a:r>
              <a:rPr sz="1100" spc="-4" dirty="0" smtClean="0">
                <a:latin typeface="Arial"/>
                <a:cs typeface="Arial"/>
              </a:rPr>
              <a:t>d</a:t>
            </a:r>
            <a:r>
              <a:rPr sz="1100" spc="0" dirty="0" smtClean="0">
                <a:latin typeface="Arial"/>
                <a:cs typeface="Arial"/>
              </a:rPr>
              <a:t>os</a:t>
            </a:r>
            <a:endParaRPr sz="1100">
              <a:latin typeface="Arial"/>
              <a:cs typeface="Arial"/>
            </a:endParaRPr>
          </a:p>
        </p:txBody>
      </p:sp>
      <p:sp>
        <p:nvSpPr>
          <p:cNvPr id="13" name="object 13"/>
          <p:cNvSpPr txBox="1"/>
          <p:nvPr/>
        </p:nvSpPr>
        <p:spPr>
          <a:xfrm>
            <a:off x="3245485" y="1101638"/>
            <a:ext cx="114554" cy="192745"/>
          </a:xfrm>
          <a:prstGeom prst="rect">
            <a:avLst/>
          </a:prstGeom>
        </p:spPr>
        <p:txBody>
          <a:bodyPr vert="horz" wrap="square" lIns="0" tIns="0" rIns="0" bIns="0" rtlCol="0">
            <a:noAutofit/>
          </a:bodyPr>
          <a:lstStyle/>
          <a:p>
            <a:pPr>
              <a:lnSpc>
                <a:spcPts val="1520"/>
              </a:lnSpc>
            </a:pPr>
            <a:r>
              <a:rPr sz="1400" spc="0" dirty="0" smtClean="0">
                <a:latin typeface="Arial"/>
                <a:cs typeface="Arial"/>
              </a:rPr>
              <a:t>•</a:t>
            </a:r>
            <a:endParaRPr sz="1400">
              <a:latin typeface="Arial"/>
              <a:cs typeface="Arial"/>
            </a:endParaRPr>
          </a:p>
        </p:txBody>
      </p:sp>
      <p:sp>
        <p:nvSpPr>
          <p:cNvPr id="14" name="object 14"/>
          <p:cNvSpPr txBox="1"/>
          <p:nvPr/>
        </p:nvSpPr>
        <p:spPr>
          <a:xfrm>
            <a:off x="3588765" y="1101638"/>
            <a:ext cx="2429235" cy="726399"/>
          </a:xfrm>
          <a:prstGeom prst="rect">
            <a:avLst/>
          </a:prstGeom>
        </p:spPr>
        <p:txBody>
          <a:bodyPr vert="horz" wrap="square" lIns="0" tIns="0" rIns="0" bIns="0" rtlCol="0">
            <a:noAutofit/>
          </a:bodyPr>
          <a:lstStyle/>
          <a:p>
            <a:pPr>
              <a:lnSpc>
                <a:spcPts val="1520"/>
              </a:lnSpc>
              <a:tabLst>
                <a:tab pos="927100" algn="l"/>
                <a:tab pos="1270000" algn="l"/>
                <a:tab pos="1600200" algn="l"/>
              </a:tabLst>
            </a:pPr>
            <a:r>
              <a:rPr sz="1400" spc="-4" dirty="0" smtClean="0">
                <a:latin typeface="Arial"/>
                <a:cs typeface="Arial"/>
              </a:rPr>
              <a:t>C</a:t>
            </a:r>
            <a:r>
              <a:rPr sz="1400" spc="0" dirty="0" smtClean="0">
                <a:latin typeface="Arial"/>
                <a:cs typeface="Arial"/>
              </a:rPr>
              <a:t>obe</a:t>
            </a:r>
            <a:r>
              <a:rPr sz="1400" spc="-14" dirty="0" smtClean="0">
                <a:latin typeface="Arial"/>
                <a:cs typeface="Arial"/>
              </a:rPr>
              <a:t>r</a:t>
            </a:r>
            <a:r>
              <a:rPr sz="1400" spc="4" dirty="0" smtClean="0">
                <a:latin typeface="Arial"/>
                <a:cs typeface="Arial"/>
              </a:rPr>
              <a:t>t</a:t>
            </a:r>
            <a:r>
              <a:rPr sz="1400" spc="-14" dirty="0" smtClean="0">
                <a:latin typeface="Arial"/>
                <a:cs typeface="Arial"/>
              </a:rPr>
              <a:t>u</a:t>
            </a:r>
            <a:r>
              <a:rPr sz="1400" spc="0" dirty="0" smtClean="0">
                <a:latin typeface="Arial"/>
                <a:cs typeface="Arial"/>
              </a:rPr>
              <a:t>ra	en	</a:t>
            </a:r>
            <a:r>
              <a:rPr sz="1400" spc="-14" dirty="0" smtClean="0">
                <a:latin typeface="Arial"/>
                <a:cs typeface="Arial"/>
              </a:rPr>
              <a:t>2</a:t>
            </a:r>
            <a:r>
              <a:rPr sz="1400" spc="0" dirty="0" smtClean="0">
                <a:latin typeface="Arial"/>
                <a:cs typeface="Arial"/>
              </a:rPr>
              <a:t>1	e</a:t>
            </a:r>
            <a:r>
              <a:rPr sz="1400" spc="-14" dirty="0" smtClean="0">
                <a:latin typeface="Arial"/>
                <a:cs typeface="Arial"/>
              </a:rPr>
              <a:t>n</a:t>
            </a:r>
            <a:r>
              <a:rPr sz="1400" spc="4" dirty="0" smtClean="0">
                <a:latin typeface="Arial"/>
                <a:cs typeface="Arial"/>
              </a:rPr>
              <a:t>t</a:t>
            </a:r>
            <a:r>
              <a:rPr sz="1400" spc="0" dirty="0" smtClean="0">
                <a:latin typeface="Arial"/>
                <a:cs typeface="Arial"/>
              </a:rPr>
              <a:t>i</a:t>
            </a:r>
            <a:r>
              <a:rPr sz="1400" spc="-14" dirty="0" smtClean="0">
                <a:latin typeface="Arial"/>
                <a:cs typeface="Arial"/>
              </a:rPr>
              <a:t>d</a:t>
            </a:r>
            <a:r>
              <a:rPr sz="1400" spc="0" dirty="0" smtClean="0">
                <a:latin typeface="Arial"/>
                <a:cs typeface="Arial"/>
              </a:rPr>
              <a:t>ad</a:t>
            </a:r>
            <a:r>
              <a:rPr sz="1400" spc="-14" dirty="0" smtClean="0">
                <a:latin typeface="Arial"/>
                <a:cs typeface="Arial"/>
              </a:rPr>
              <a:t>e</a:t>
            </a:r>
            <a:r>
              <a:rPr sz="1400" spc="0" dirty="0" smtClean="0">
                <a:latin typeface="Arial"/>
                <a:cs typeface="Arial"/>
              </a:rPr>
              <a:t>s</a:t>
            </a:r>
            <a:endParaRPr sz="1400">
              <a:latin typeface="Arial"/>
              <a:cs typeface="Arial"/>
            </a:endParaRPr>
          </a:p>
          <a:p>
            <a:pPr marR="5561">
              <a:lnSpc>
                <a:spcPct val="125000"/>
              </a:lnSpc>
            </a:pPr>
            <a:r>
              <a:rPr sz="1400" spc="4" dirty="0" smtClean="0">
                <a:latin typeface="Arial"/>
                <a:cs typeface="Arial"/>
              </a:rPr>
              <a:t>f</a:t>
            </a:r>
            <a:r>
              <a:rPr sz="1400" spc="-14" dirty="0" smtClean="0">
                <a:latin typeface="Arial"/>
                <a:cs typeface="Arial"/>
              </a:rPr>
              <a:t>e</a:t>
            </a:r>
            <a:r>
              <a:rPr sz="1400" spc="0" dirty="0" smtClean="0">
                <a:latin typeface="Arial"/>
                <a:cs typeface="Arial"/>
              </a:rPr>
              <a:t>de</a:t>
            </a:r>
            <a:r>
              <a:rPr sz="1400" spc="-14" dirty="0" smtClean="0">
                <a:latin typeface="Arial"/>
                <a:cs typeface="Arial"/>
              </a:rPr>
              <a:t>ra</a:t>
            </a:r>
            <a:r>
              <a:rPr sz="1400" spc="4" dirty="0" smtClean="0">
                <a:latin typeface="Arial"/>
                <a:cs typeface="Arial"/>
              </a:rPr>
              <a:t>t</a:t>
            </a:r>
            <a:r>
              <a:rPr sz="1400" spc="0" dirty="0" smtClean="0">
                <a:latin typeface="Arial"/>
                <a:cs typeface="Arial"/>
              </a:rPr>
              <a:t>i</a:t>
            </a:r>
            <a:r>
              <a:rPr sz="1400" spc="-19" dirty="0" smtClean="0">
                <a:latin typeface="Arial"/>
                <a:cs typeface="Arial"/>
              </a:rPr>
              <a:t>v</a:t>
            </a:r>
            <a:r>
              <a:rPr sz="1400" spc="0" dirty="0" smtClean="0">
                <a:latin typeface="Arial"/>
                <a:cs typeface="Arial"/>
              </a:rPr>
              <a:t>a</a:t>
            </a:r>
            <a:r>
              <a:rPr sz="1400" spc="4" dirty="0" smtClean="0">
                <a:latin typeface="Arial"/>
                <a:cs typeface="Arial"/>
              </a:rPr>
              <a:t>s</a:t>
            </a:r>
            <a:r>
              <a:rPr sz="1400" spc="0" dirty="0" smtClean="0">
                <a:latin typeface="Arial"/>
                <a:cs typeface="Arial"/>
              </a:rPr>
              <a:t>,</a:t>
            </a:r>
            <a:r>
              <a:rPr sz="1400" spc="269" dirty="0" smtClean="0">
                <a:latin typeface="Arial"/>
                <a:cs typeface="Arial"/>
              </a:rPr>
              <a:t> </a:t>
            </a:r>
            <a:r>
              <a:rPr sz="1400" spc="0" dirty="0" smtClean="0">
                <a:latin typeface="Arial"/>
                <a:cs typeface="Arial"/>
              </a:rPr>
              <a:t>14</a:t>
            </a:r>
            <a:r>
              <a:rPr sz="1400" spc="269" dirty="0" smtClean="0">
                <a:latin typeface="Arial"/>
                <a:cs typeface="Arial"/>
              </a:rPr>
              <a:t> </a:t>
            </a:r>
            <a:r>
              <a:rPr sz="1400" spc="-14" dirty="0" smtClean="0">
                <a:latin typeface="Arial"/>
                <a:cs typeface="Arial"/>
              </a:rPr>
              <a:t>má</a:t>
            </a:r>
            <a:r>
              <a:rPr sz="1400" spc="0" dirty="0" smtClean="0">
                <a:latin typeface="Arial"/>
                <a:cs typeface="Arial"/>
              </a:rPr>
              <a:t>s</a:t>
            </a:r>
            <a:r>
              <a:rPr sz="1400" spc="274" dirty="0" smtClean="0">
                <a:latin typeface="Arial"/>
                <a:cs typeface="Arial"/>
              </a:rPr>
              <a:t> </a:t>
            </a:r>
            <a:r>
              <a:rPr sz="1400" spc="-9" dirty="0" smtClean="0">
                <a:latin typeface="Arial"/>
                <a:cs typeface="Arial"/>
              </a:rPr>
              <a:t>r</a:t>
            </a:r>
            <a:r>
              <a:rPr sz="1400" spc="0" dirty="0" smtClean="0">
                <a:latin typeface="Arial"/>
                <a:cs typeface="Arial"/>
              </a:rPr>
              <a:t>e</a:t>
            </a:r>
            <a:r>
              <a:rPr sz="1400" spc="-4" dirty="0" smtClean="0">
                <a:latin typeface="Arial"/>
                <a:cs typeface="Arial"/>
              </a:rPr>
              <a:t>s</a:t>
            </a:r>
            <a:r>
              <a:rPr sz="1400" spc="0" dirty="0" smtClean="0">
                <a:latin typeface="Arial"/>
                <a:cs typeface="Arial"/>
              </a:rPr>
              <a:t>p</a:t>
            </a:r>
            <a:r>
              <a:rPr sz="1400" spc="-14" dirty="0" smtClean="0">
                <a:latin typeface="Arial"/>
                <a:cs typeface="Arial"/>
              </a:rPr>
              <a:t>e</a:t>
            </a:r>
            <a:r>
              <a:rPr sz="1400" spc="-4" dirty="0" smtClean="0">
                <a:latin typeface="Arial"/>
                <a:cs typeface="Arial"/>
              </a:rPr>
              <a:t>c</a:t>
            </a:r>
            <a:r>
              <a:rPr sz="1400" spc="4" dirty="0" smtClean="0">
                <a:latin typeface="Arial"/>
                <a:cs typeface="Arial"/>
              </a:rPr>
              <a:t>t</a:t>
            </a:r>
            <a:r>
              <a:rPr sz="1400" spc="0" dirty="0" smtClean="0">
                <a:latin typeface="Arial"/>
                <a:cs typeface="Arial"/>
              </a:rPr>
              <a:t>o a</a:t>
            </a:r>
            <a:r>
              <a:rPr sz="1400" spc="-4" dirty="0" smtClean="0">
                <a:latin typeface="Arial"/>
                <a:cs typeface="Arial"/>
              </a:rPr>
              <a:t> </a:t>
            </a:r>
            <a:r>
              <a:rPr sz="1400" spc="0" dirty="0" smtClean="0">
                <a:latin typeface="Arial"/>
                <a:cs typeface="Arial"/>
              </a:rPr>
              <a:t>2012:</a:t>
            </a:r>
            <a:endParaRPr sz="14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59308" y="3416808"/>
            <a:ext cx="3660648" cy="2101595"/>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3311271" y="5150358"/>
            <a:ext cx="509015" cy="181229"/>
          </a:xfrm>
          <a:custGeom>
            <a:avLst/>
            <a:gdLst/>
            <a:ahLst/>
            <a:cxnLst/>
            <a:rect l="l" t="t" r="r" b="b"/>
            <a:pathLst>
              <a:path w="509015" h="181228">
                <a:moveTo>
                  <a:pt x="0" y="181229"/>
                </a:moveTo>
                <a:lnTo>
                  <a:pt x="509015" y="0"/>
                </a:lnTo>
              </a:path>
            </a:pathLst>
          </a:custGeom>
          <a:ln w="9525">
            <a:solidFill>
              <a:srgbClr val="000000"/>
            </a:solidFill>
          </a:ln>
        </p:spPr>
        <p:txBody>
          <a:bodyPr wrap="square" lIns="0" tIns="0" rIns="0" bIns="0" rtlCol="0">
            <a:noAutofit/>
          </a:bodyPr>
          <a:lstStyle/>
          <a:p>
            <a:endParaRPr/>
          </a:p>
        </p:txBody>
      </p:sp>
      <p:sp>
        <p:nvSpPr>
          <p:cNvPr id="6" name="object 6"/>
          <p:cNvSpPr/>
          <p:nvPr/>
        </p:nvSpPr>
        <p:spPr>
          <a:xfrm>
            <a:off x="3820286" y="5150358"/>
            <a:ext cx="57150" cy="0"/>
          </a:xfrm>
          <a:custGeom>
            <a:avLst/>
            <a:gdLst/>
            <a:ahLst/>
            <a:cxnLst/>
            <a:rect l="l" t="t" r="r" b="b"/>
            <a:pathLst>
              <a:path w="57150">
                <a:moveTo>
                  <a:pt x="0" y="0"/>
                </a:moveTo>
                <a:lnTo>
                  <a:pt x="57150" y="0"/>
                </a:lnTo>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5271515" y="2543555"/>
            <a:ext cx="3366516" cy="2232660"/>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7905622" y="2751582"/>
            <a:ext cx="178307" cy="97535"/>
          </a:xfrm>
          <a:custGeom>
            <a:avLst/>
            <a:gdLst/>
            <a:ahLst/>
            <a:cxnLst/>
            <a:rect l="l" t="t" r="r" b="b"/>
            <a:pathLst>
              <a:path w="178307" h="97535">
                <a:moveTo>
                  <a:pt x="0" y="97535"/>
                </a:moveTo>
                <a:lnTo>
                  <a:pt x="178307" y="0"/>
                </a:lnTo>
              </a:path>
            </a:pathLst>
          </a:custGeom>
          <a:ln w="9524">
            <a:solidFill>
              <a:srgbClr val="000000"/>
            </a:solidFill>
          </a:ln>
        </p:spPr>
        <p:txBody>
          <a:bodyPr wrap="square" lIns="0" tIns="0" rIns="0" bIns="0" rtlCol="0">
            <a:noAutofit/>
          </a:bodyPr>
          <a:lstStyle/>
          <a:p>
            <a:endParaRPr/>
          </a:p>
        </p:txBody>
      </p:sp>
      <p:sp>
        <p:nvSpPr>
          <p:cNvPr id="9" name="object 9"/>
          <p:cNvSpPr/>
          <p:nvPr/>
        </p:nvSpPr>
        <p:spPr>
          <a:xfrm>
            <a:off x="8083931" y="2751582"/>
            <a:ext cx="56388" cy="0"/>
          </a:xfrm>
          <a:custGeom>
            <a:avLst/>
            <a:gdLst/>
            <a:ahLst/>
            <a:cxnLst/>
            <a:rect l="l" t="t" r="r" b="b"/>
            <a:pathLst>
              <a:path w="56388">
                <a:moveTo>
                  <a:pt x="0" y="0"/>
                </a:moveTo>
                <a:lnTo>
                  <a:pt x="56388" y="0"/>
                </a:lnTo>
              </a:path>
            </a:pathLst>
          </a:custGeom>
          <a:ln w="9525">
            <a:solidFill>
              <a:srgbClr val="000000"/>
            </a:solidFill>
          </a:ln>
        </p:spPr>
        <p:txBody>
          <a:bodyPr wrap="square" lIns="0" tIns="0" rIns="0" bIns="0" rtlCol="0">
            <a:noAutofit/>
          </a:bodyPr>
          <a:lstStyle/>
          <a:p>
            <a:endParaRPr/>
          </a:p>
        </p:txBody>
      </p:sp>
      <p:sp>
        <p:nvSpPr>
          <p:cNvPr id="10" name="object 10"/>
          <p:cNvSpPr/>
          <p:nvPr/>
        </p:nvSpPr>
        <p:spPr>
          <a:xfrm>
            <a:off x="8271382" y="4211573"/>
            <a:ext cx="9144" cy="314451"/>
          </a:xfrm>
          <a:custGeom>
            <a:avLst/>
            <a:gdLst/>
            <a:ahLst/>
            <a:cxnLst/>
            <a:rect l="l" t="t" r="r" b="b"/>
            <a:pathLst>
              <a:path w="9144" h="314451">
                <a:moveTo>
                  <a:pt x="0" y="0"/>
                </a:moveTo>
                <a:lnTo>
                  <a:pt x="9144" y="314451"/>
                </a:lnTo>
              </a:path>
            </a:pathLst>
          </a:custGeom>
          <a:ln w="9525">
            <a:solidFill>
              <a:srgbClr val="000000"/>
            </a:solidFill>
          </a:ln>
        </p:spPr>
        <p:txBody>
          <a:bodyPr wrap="square" lIns="0" tIns="0" rIns="0" bIns="0" rtlCol="0">
            <a:noAutofit/>
          </a:bodyPr>
          <a:lstStyle/>
          <a:p>
            <a:endParaRPr/>
          </a:p>
        </p:txBody>
      </p:sp>
      <p:sp>
        <p:nvSpPr>
          <p:cNvPr id="11" name="object 11"/>
          <p:cNvSpPr/>
          <p:nvPr/>
        </p:nvSpPr>
        <p:spPr>
          <a:xfrm>
            <a:off x="8280527" y="4526026"/>
            <a:ext cx="57403" cy="0"/>
          </a:xfrm>
          <a:custGeom>
            <a:avLst/>
            <a:gdLst/>
            <a:ahLst/>
            <a:cxnLst/>
            <a:rect l="l" t="t" r="r" b="b"/>
            <a:pathLst>
              <a:path w="57403">
                <a:moveTo>
                  <a:pt x="0" y="0"/>
                </a:moveTo>
                <a:lnTo>
                  <a:pt x="57403" y="0"/>
                </a:lnTo>
              </a:path>
            </a:pathLst>
          </a:custGeom>
          <a:ln w="9525">
            <a:solidFill>
              <a:srgbClr val="000000"/>
            </a:solidFill>
          </a:ln>
        </p:spPr>
        <p:txBody>
          <a:bodyPr wrap="square" lIns="0" tIns="0" rIns="0" bIns="0" rtlCol="0">
            <a:noAutofit/>
          </a:bodyPr>
          <a:lstStyle/>
          <a:p>
            <a:endParaRPr/>
          </a:p>
        </p:txBody>
      </p:sp>
      <p:sp>
        <p:nvSpPr>
          <p:cNvPr id="12" name="object 12"/>
          <p:cNvSpPr/>
          <p:nvPr/>
        </p:nvSpPr>
        <p:spPr>
          <a:xfrm>
            <a:off x="5384927" y="3144773"/>
            <a:ext cx="1524" cy="117348"/>
          </a:xfrm>
          <a:custGeom>
            <a:avLst/>
            <a:gdLst/>
            <a:ahLst/>
            <a:cxnLst/>
            <a:rect l="l" t="t" r="r" b="b"/>
            <a:pathLst>
              <a:path w="1524" h="117348">
                <a:moveTo>
                  <a:pt x="1524" y="117348"/>
                </a:moveTo>
                <a:lnTo>
                  <a:pt x="0" y="0"/>
                </a:lnTo>
              </a:path>
            </a:pathLst>
          </a:custGeom>
          <a:ln w="9525">
            <a:solidFill>
              <a:srgbClr val="000000"/>
            </a:solidFill>
          </a:ln>
        </p:spPr>
        <p:txBody>
          <a:bodyPr wrap="square" lIns="0" tIns="0" rIns="0" bIns="0" rtlCol="0">
            <a:noAutofit/>
          </a:bodyPr>
          <a:lstStyle/>
          <a:p>
            <a:endParaRPr/>
          </a:p>
        </p:txBody>
      </p:sp>
      <p:sp>
        <p:nvSpPr>
          <p:cNvPr id="13" name="object 13"/>
          <p:cNvSpPr/>
          <p:nvPr/>
        </p:nvSpPr>
        <p:spPr>
          <a:xfrm>
            <a:off x="5971666" y="2522982"/>
            <a:ext cx="525780" cy="211835"/>
          </a:xfrm>
          <a:custGeom>
            <a:avLst/>
            <a:gdLst/>
            <a:ahLst/>
            <a:cxnLst/>
            <a:rect l="l" t="t" r="r" b="b"/>
            <a:pathLst>
              <a:path w="525780" h="211835">
                <a:moveTo>
                  <a:pt x="525780" y="211835"/>
                </a:moveTo>
                <a:lnTo>
                  <a:pt x="0" y="0"/>
                </a:lnTo>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5915278" y="2522982"/>
            <a:ext cx="56387" cy="0"/>
          </a:xfrm>
          <a:custGeom>
            <a:avLst/>
            <a:gdLst/>
            <a:ahLst/>
            <a:cxnLst/>
            <a:rect l="l" t="t" r="r" b="b"/>
            <a:pathLst>
              <a:path w="56387">
                <a:moveTo>
                  <a:pt x="56387" y="0"/>
                </a:moveTo>
                <a:lnTo>
                  <a:pt x="0" y="0"/>
                </a:lnTo>
              </a:path>
            </a:pathLst>
          </a:custGeom>
          <a:ln w="9525">
            <a:solidFill>
              <a:srgbClr val="000000"/>
            </a:solidFill>
          </a:ln>
        </p:spPr>
        <p:txBody>
          <a:bodyPr wrap="square" lIns="0" tIns="0" rIns="0" bIns="0" rtlCol="0">
            <a:noAutofit/>
          </a:bodyPr>
          <a:lstStyle/>
          <a:p>
            <a:endParaRPr/>
          </a:p>
        </p:txBody>
      </p:sp>
      <p:sp>
        <p:nvSpPr>
          <p:cNvPr id="15" name="object 15"/>
          <p:cNvSpPr txBox="1"/>
          <p:nvPr/>
        </p:nvSpPr>
        <p:spPr>
          <a:xfrm>
            <a:off x="3636517" y="241704"/>
            <a:ext cx="772256"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Da</a:t>
            </a:r>
            <a:r>
              <a:rPr sz="2000" b="1" i="1" spc="4" dirty="0" smtClean="0">
                <a:latin typeface="Arial"/>
                <a:cs typeface="Arial"/>
              </a:rPr>
              <a:t>t</a:t>
            </a:r>
            <a:r>
              <a:rPr sz="2000" b="1" i="1" spc="0" dirty="0" smtClean="0">
                <a:latin typeface="Arial"/>
                <a:cs typeface="Arial"/>
              </a:rPr>
              <a:t>os</a:t>
            </a:r>
            <a:endParaRPr sz="2000" dirty="0">
              <a:latin typeface="Arial"/>
              <a:cs typeface="Arial"/>
            </a:endParaRPr>
          </a:p>
        </p:txBody>
      </p:sp>
      <p:sp>
        <p:nvSpPr>
          <p:cNvPr id="16" name="object 16"/>
          <p:cNvSpPr txBox="1"/>
          <p:nvPr/>
        </p:nvSpPr>
        <p:spPr>
          <a:xfrm>
            <a:off x="4411913" y="241704"/>
            <a:ext cx="3960729"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sobre</a:t>
            </a:r>
            <a:r>
              <a:rPr sz="2000" b="1" i="1" spc="-19" dirty="0" smtClean="0">
                <a:latin typeface="Arial"/>
                <a:cs typeface="Arial"/>
              </a:rPr>
              <a:t> </a:t>
            </a:r>
            <a:r>
              <a:rPr sz="2000" b="1" i="1" spc="0" dirty="0" smtClean="0">
                <a:latin typeface="Arial"/>
                <a:cs typeface="Arial"/>
              </a:rPr>
              <a:t>la</a:t>
            </a:r>
            <a:r>
              <a:rPr sz="2000" b="1" i="1" spc="-9" dirty="0" smtClean="0">
                <a:latin typeface="Arial"/>
                <a:cs typeface="Arial"/>
              </a:rPr>
              <a:t> </a:t>
            </a:r>
            <a:r>
              <a:rPr sz="2000" b="1" i="1" spc="0" dirty="0" smtClean="0">
                <a:latin typeface="Arial"/>
                <a:cs typeface="Arial"/>
              </a:rPr>
              <a:t>operac</a:t>
            </a:r>
            <a:r>
              <a:rPr sz="2000" b="1" i="1" spc="-9" dirty="0" smtClean="0">
                <a:latin typeface="Arial"/>
                <a:cs typeface="Arial"/>
              </a:rPr>
              <a:t>i</a:t>
            </a:r>
            <a:r>
              <a:rPr sz="2000" b="1" i="1" spc="0" dirty="0" smtClean="0">
                <a:latin typeface="Arial"/>
                <a:cs typeface="Arial"/>
              </a:rPr>
              <a:t>ón</a:t>
            </a:r>
            <a:r>
              <a:rPr sz="2000" b="1" i="1" spc="-29" dirty="0" smtClean="0">
                <a:latin typeface="Arial"/>
                <a:cs typeface="Arial"/>
              </a:rPr>
              <a:t> </a:t>
            </a:r>
            <a:r>
              <a:rPr sz="2000" b="1" i="1" spc="0" dirty="0" smtClean="0">
                <a:latin typeface="Arial"/>
                <a:cs typeface="Arial"/>
              </a:rPr>
              <a:t>del</a:t>
            </a:r>
            <a:r>
              <a:rPr sz="2000" b="1" i="1" spc="-4" dirty="0" smtClean="0">
                <a:latin typeface="Arial"/>
                <a:cs typeface="Arial"/>
              </a:rPr>
              <a:t> </a:t>
            </a:r>
            <a:r>
              <a:rPr sz="2000" b="1" i="1" spc="-154" dirty="0" smtClean="0">
                <a:latin typeface="Arial"/>
                <a:cs typeface="Arial"/>
              </a:rPr>
              <a:t>P</a:t>
            </a:r>
            <a:r>
              <a:rPr sz="2000" b="1" i="1" spc="0" dirty="0" smtClean="0">
                <a:latin typeface="Arial"/>
                <a:cs typeface="Arial"/>
              </a:rPr>
              <a:t>AP</a:t>
            </a:r>
            <a:r>
              <a:rPr sz="2000" b="1" i="1" spc="-69" dirty="0" smtClean="0">
                <a:latin typeface="Arial"/>
                <a:cs typeface="Arial"/>
              </a:rPr>
              <a:t> </a:t>
            </a:r>
            <a:r>
              <a:rPr sz="2000" b="1" i="1" spc="0" dirty="0" smtClean="0">
                <a:latin typeface="Arial"/>
                <a:cs typeface="Arial"/>
              </a:rPr>
              <a:t>2013</a:t>
            </a:r>
            <a:endParaRPr sz="2000" dirty="0">
              <a:latin typeface="Arial"/>
              <a:cs typeface="Arial"/>
            </a:endParaRPr>
          </a:p>
        </p:txBody>
      </p:sp>
      <p:sp>
        <p:nvSpPr>
          <p:cNvPr id="17" name="object 17"/>
          <p:cNvSpPr txBox="1"/>
          <p:nvPr/>
        </p:nvSpPr>
        <p:spPr>
          <a:xfrm>
            <a:off x="425805" y="1091912"/>
            <a:ext cx="126746"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18" name="object 18"/>
          <p:cNvSpPr txBox="1"/>
          <p:nvPr/>
        </p:nvSpPr>
        <p:spPr>
          <a:xfrm>
            <a:off x="769010" y="1093056"/>
            <a:ext cx="202147" cy="216440"/>
          </a:xfrm>
          <a:prstGeom prst="rect">
            <a:avLst/>
          </a:prstGeom>
        </p:spPr>
        <p:txBody>
          <a:bodyPr vert="horz" wrap="square" lIns="0" tIns="0" rIns="0" bIns="0" rtlCol="0">
            <a:noAutofit/>
          </a:bodyPr>
          <a:lstStyle/>
          <a:p>
            <a:pPr>
              <a:lnSpc>
                <a:spcPts val="1705"/>
              </a:lnSpc>
            </a:pPr>
            <a:r>
              <a:rPr sz="1600" spc="0" dirty="0" smtClean="0">
                <a:latin typeface="Times New Roman"/>
                <a:cs typeface="Times New Roman"/>
              </a:rPr>
              <a:t>A</a:t>
            </a:r>
            <a:endParaRPr sz="1600">
              <a:latin typeface="Times New Roman"/>
              <a:cs typeface="Times New Roman"/>
            </a:endParaRPr>
          </a:p>
        </p:txBody>
      </p:sp>
      <p:sp>
        <p:nvSpPr>
          <p:cNvPr id="19" name="object 19"/>
          <p:cNvSpPr txBox="1"/>
          <p:nvPr/>
        </p:nvSpPr>
        <p:spPr>
          <a:xfrm>
            <a:off x="1092098" y="1093056"/>
            <a:ext cx="541251" cy="216440"/>
          </a:xfrm>
          <a:prstGeom prst="rect">
            <a:avLst/>
          </a:prstGeom>
        </p:spPr>
        <p:txBody>
          <a:bodyPr vert="horz" wrap="square" lIns="0" tIns="0" rIns="0" bIns="0" rtlCol="0">
            <a:noAutofit/>
          </a:bodyPr>
          <a:lstStyle/>
          <a:p>
            <a:pPr>
              <a:lnSpc>
                <a:spcPts val="1705"/>
              </a:lnSpc>
            </a:pPr>
            <a:r>
              <a:rPr sz="1600" spc="9" dirty="0" smtClean="0">
                <a:latin typeface="Times New Roman"/>
                <a:cs typeface="Times New Roman"/>
              </a:rPr>
              <a:t>t</a:t>
            </a:r>
            <a:r>
              <a:rPr sz="1600" spc="0" dirty="0" smtClean="0">
                <a:latin typeface="Times New Roman"/>
                <a:cs typeface="Times New Roman"/>
              </a:rPr>
              <a:t>ravés</a:t>
            </a:r>
            <a:endParaRPr sz="1600">
              <a:latin typeface="Times New Roman"/>
              <a:cs typeface="Times New Roman"/>
            </a:endParaRPr>
          </a:p>
        </p:txBody>
      </p:sp>
      <p:sp>
        <p:nvSpPr>
          <p:cNvPr id="20" name="object 20"/>
          <p:cNvSpPr txBox="1"/>
          <p:nvPr/>
        </p:nvSpPr>
        <p:spPr>
          <a:xfrm>
            <a:off x="1767204" y="1093056"/>
            <a:ext cx="304101" cy="216440"/>
          </a:xfrm>
          <a:prstGeom prst="rect">
            <a:avLst/>
          </a:prstGeom>
        </p:spPr>
        <p:txBody>
          <a:bodyPr vert="horz" wrap="square" lIns="0" tIns="0" rIns="0" bIns="0" rtlCol="0">
            <a:noAutofit/>
          </a:bodyPr>
          <a:lstStyle/>
          <a:p>
            <a:pPr>
              <a:lnSpc>
                <a:spcPts val="1705"/>
              </a:lnSpc>
            </a:pPr>
            <a:r>
              <a:rPr sz="1600" spc="4" dirty="0" smtClean="0">
                <a:latin typeface="Times New Roman"/>
                <a:cs typeface="Times New Roman"/>
              </a:rPr>
              <a:t>d</a:t>
            </a:r>
            <a:r>
              <a:rPr sz="1600" spc="0" dirty="0" smtClean="0">
                <a:latin typeface="Times New Roman"/>
                <a:cs typeface="Times New Roman"/>
              </a:rPr>
              <a:t>el</a:t>
            </a:r>
            <a:endParaRPr sz="1600">
              <a:latin typeface="Times New Roman"/>
              <a:cs typeface="Times New Roman"/>
            </a:endParaRPr>
          </a:p>
        </p:txBody>
      </p:sp>
      <p:sp>
        <p:nvSpPr>
          <p:cNvPr id="21" name="object 21"/>
          <p:cNvSpPr txBox="1"/>
          <p:nvPr/>
        </p:nvSpPr>
        <p:spPr>
          <a:xfrm>
            <a:off x="2204592" y="1093056"/>
            <a:ext cx="438689" cy="216440"/>
          </a:xfrm>
          <a:prstGeom prst="rect">
            <a:avLst/>
          </a:prstGeom>
        </p:spPr>
        <p:txBody>
          <a:bodyPr vert="horz" wrap="square" lIns="0" tIns="0" rIns="0" bIns="0" rtlCol="0">
            <a:noAutofit/>
          </a:bodyPr>
          <a:lstStyle/>
          <a:p>
            <a:pPr>
              <a:lnSpc>
                <a:spcPts val="1705"/>
              </a:lnSpc>
            </a:pPr>
            <a:r>
              <a:rPr sz="1600" spc="-129" dirty="0" smtClean="0">
                <a:latin typeface="Times New Roman"/>
                <a:cs typeface="Times New Roman"/>
              </a:rPr>
              <a:t>P</a:t>
            </a:r>
            <a:r>
              <a:rPr sz="1600" spc="0" dirty="0" smtClean="0">
                <a:latin typeface="Times New Roman"/>
                <a:cs typeface="Times New Roman"/>
              </a:rPr>
              <a:t>A</a:t>
            </a:r>
            <a:r>
              <a:rPr sz="1600" spc="-179" dirty="0" smtClean="0">
                <a:latin typeface="Times New Roman"/>
                <a:cs typeface="Times New Roman"/>
              </a:rPr>
              <a:t>P</a:t>
            </a:r>
            <a:r>
              <a:rPr sz="1600" spc="0" dirty="0" smtClean="0">
                <a:latin typeface="Times New Roman"/>
                <a:cs typeface="Times New Roman"/>
              </a:rPr>
              <a:t>,</a:t>
            </a:r>
            <a:endParaRPr sz="1600">
              <a:latin typeface="Times New Roman"/>
              <a:cs typeface="Times New Roman"/>
            </a:endParaRPr>
          </a:p>
        </p:txBody>
      </p:sp>
      <p:sp>
        <p:nvSpPr>
          <p:cNvPr id="22" name="object 22"/>
          <p:cNvSpPr txBox="1"/>
          <p:nvPr/>
        </p:nvSpPr>
        <p:spPr>
          <a:xfrm>
            <a:off x="2774950" y="1093056"/>
            <a:ext cx="587464" cy="216440"/>
          </a:xfrm>
          <a:prstGeom prst="rect">
            <a:avLst/>
          </a:prstGeom>
        </p:spPr>
        <p:txBody>
          <a:bodyPr vert="horz" wrap="square" lIns="0" tIns="0" rIns="0" bIns="0" rtlCol="0">
            <a:noAutofit/>
          </a:bodyPr>
          <a:lstStyle/>
          <a:p>
            <a:pPr>
              <a:lnSpc>
                <a:spcPts val="1705"/>
              </a:lnSpc>
            </a:pPr>
            <a:r>
              <a:rPr sz="1600" spc="4" dirty="0" smtClean="0">
                <a:latin typeface="Times New Roman"/>
                <a:cs typeface="Times New Roman"/>
              </a:rPr>
              <a:t>fu</a:t>
            </a:r>
            <a:r>
              <a:rPr sz="1600" spc="9" dirty="0" smtClean="0">
                <a:latin typeface="Times New Roman"/>
                <a:cs typeface="Times New Roman"/>
              </a:rPr>
              <a:t>e</a:t>
            </a:r>
            <a:r>
              <a:rPr sz="1600" spc="0" dirty="0" smtClean="0">
                <a:latin typeface="Times New Roman"/>
                <a:cs typeface="Times New Roman"/>
              </a:rPr>
              <a:t>ron</a:t>
            </a:r>
            <a:endParaRPr sz="1600">
              <a:latin typeface="Times New Roman"/>
              <a:cs typeface="Times New Roman"/>
            </a:endParaRPr>
          </a:p>
        </p:txBody>
      </p:sp>
      <p:sp>
        <p:nvSpPr>
          <p:cNvPr id="23" name="object 23"/>
          <p:cNvSpPr txBox="1"/>
          <p:nvPr/>
        </p:nvSpPr>
        <p:spPr>
          <a:xfrm>
            <a:off x="3495802" y="1093056"/>
            <a:ext cx="822587" cy="216440"/>
          </a:xfrm>
          <a:prstGeom prst="rect">
            <a:avLst/>
          </a:prstGeom>
        </p:spPr>
        <p:txBody>
          <a:bodyPr vert="horz" wrap="square" lIns="0" tIns="0" rIns="0" bIns="0" rtlCol="0">
            <a:noAutofit/>
          </a:bodyPr>
          <a:lstStyle/>
          <a:p>
            <a:pPr>
              <a:lnSpc>
                <a:spcPts val="1705"/>
              </a:lnSpc>
            </a:pPr>
            <a:r>
              <a:rPr sz="1600" spc="0" dirty="0" smtClean="0">
                <a:latin typeface="Times New Roman"/>
                <a:cs typeface="Times New Roman"/>
              </a:rPr>
              <a:t>a</a:t>
            </a:r>
            <a:r>
              <a:rPr sz="1600" spc="4" dirty="0" smtClean="0">
                <a:latin typeface="Times New Roman"/>
                <a:cs typeface="Times New Roman"/>
              </a:rPr>
              <a:t>po</a:t>
            </a:r>
            <a:r>
              <a:rPr sz="1600" spc="-4" dirty="0" smtClean="0">
                <a:latin typeface="Times New Roman"/>
                <a:cs typeface="Times New Roman"/>
              </a:rPr>
              <a:t>y</a:t>
            </a:r>
            <a:r>
              <a:rPr sz="1600" spc="0" dirty="0" smtClean="0">
                <a:latin typeface="Times New Roman"/>
                <a:cs typeface="Times New Roman"/>
              </a:rPr>
              <a:t>a</a:t>
            </a:r>
            <a:r>
              <a:rPr sz="1600" spc="4" dirty="0" smtClean="0">
                <a:latin typeface="Times New Roman"/>
                <a:cs typeface="Times New Roman"/>
              </a:rPr>
              <a:t>do</a:t>
            </a:r>
            <a:r>
              <a:rPr sz="1600" spc="0" dirty="0" smtClean="0">
                <a:latin typeface="Times New Roman"/>
                <a:cs typeface="Times New Roman"/>
              </a:rPr>
              <a:t>s</a:t>
            </a:r>
            <a:endParaRPr sz="1600">
              <a:latin typeface="Times New Roman"/>
              <a:cs typeface="Times New Roman"/>
            </a:endParaRPr>
          </a:p>
        </p:txBody>
      </p:sp>
      <p:sp>
        <p:nvSpPr>
          <p:cNvPr id="24" name="object 24"/>
          <p:cNvSpPr txBox="1"/>
          <p:nvPr/>
        </p:nvSpPr>
        <p:spPr>
          <a:xfrm>
            <a:off x="4808220" y="1193385"/>
            <a:ext cx="126746"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25" name="object 25"/>
          <p:cNvSpPr txBox="1"/>
          <p:nvPr/>
        </p:nvSpPr>
        <p:spPr>
          <a:xfrm>
            <a:off x="5151120" y="1194529"/>
            <a:ext cx="3531917" cy="483140"/>
          </a:xfrm>
          <a:prstGeom prst="rect">
            <a:avLst/>
          </a:prstGeom>
        </p:spPr>
        <p:txBody>
          <a:bodyPr vert="horz" wrap="square" lIns="0" tIns="0" rIns="0" bIns="0" rtlCol="0">
            <a:noAutofit/>
          </a:bodyPr>
          <a:lstStyle/>
          <a:p>
            <a:pPr>
              <a:lnSpc>
                <a:spcPts val="1705"/>
              </a:lnSpc>
              <a:tabLst>
                <a:tab pos="317500" algn="l"/>
                <a:tab pos="838200" algn="l"/>
                <a:tab pos="1181100" algn="l"/>
                <a:tab pos="1562100" algn="l"/>
                <a:tab pos="2286000" algn="l"/>
                <a:tab pos="2679700" algn="l"/>
              </a:tabLst>
            </a:pPr>
            <a:r>
              <a:rPr sz="1600" spc="-4" dirty="0" smtClean="0">
                <a:latin typeface="Times New Roman"/>
                <a:cs typeface="Times New Roman"/>
              </a:rPr>
              <a:t>E</a:t>
            </a:r>
            <a:r>
              <a:rPr sz="1600" spc="0" dirty="0" smtClean="0">
                <a:latin typeface="Times New Roman"/>
                <a:cs typeface="Times New Roman"/>
              </a:rPr>
              <a:t>l	</a:t>
            </a:r>
            <a:r>
              <a:rPr sz="1600" spc="4" dirty="0" smtClean="0">
                <a:latin typeface="Times New Roman"/>
                <a:cs typeface="Times New Roman"/>
              </a:rPr>
              <a:t>66</a:t>
            </a:r>
            <a:r>
              <a:rPr sz="1600" spc="0" dirty="0" smtClean="0">
                <a:latin typeface="Times New Roman"/>
                <a:cs typeface="Times New Roman"/>
              </a:rPr>
              <a:t>%	</a:t>
            </a:r>
            <a:r>
              <a:rPr sz="1600" spc="4" dirty="0" smtClean="0">
                <a:latin typeface="Times New Roman"/>
                <a:cs typeface="Times New Roman"/>
              </a:rPr>
              <a:t>d</a:t>
            </a:r>
            <a:r>
              <a:rPr sz="1600" spc="0" dirty="0" smtClean="0">
                <a:latin typeface="Times New Roman"/>
                <a:cs typeface="Times New Roman"/>
              </a:rPr>
              <a:t>e	l</a:t>
            </a:r>
            <a:r>
              <a:rPr sz="1600" spc="4" dirty="0" smtClean="0">
                <a:latin typeface="Times New Roman"/>
                <a:cs typeface="Times New Roman"/>
              </a:rPr>
              <a:t>o</a:t>
            </a:r>
            <a:r>
              <a:rPr sz="1600" spc="0" dirty="0" smtClean="0">
                <a:latin typeface="Times New Roman"/>
                <a:cs typeface="Times New Roman"/>
              </a:rPr>
              <a:t>s	a</a:t>
            </a:r>
            <a:r>
              <a:rPr sz="1600" spc="4" dirty="0" smtClean="0">
                <a:latin typeface="Times New Roman"/>
                <a:cs typeface="Times New Roman"/>
              </a:rPr>
              <a:t>po</a:t>
            </a:r>
            <a:r>
              <a:rPr sz="1600" spc="-4" dirty="0" smtClean="0">
                <a:latin typeface="Times New Roman"/>
                <a:cs typeface="Times New Roman"/>
              </a:rPr>
              <a:t>y</a:t>
            </a:r>
            <a:r>
              <a:rPr sz="1600" spc="4" dirty="0" smtClean="0">
                <a:latin typeface="Times New Roman"/>
                <a:cs typeface="Times New Roman"/>
              </a:rPr>
              <a:t>o</a:t>
            </a:r>
            <a:r>
              <a:rPr sz="1600" spc="0" dirty="0" smtClean="0">
                <a:latin typeface="Times New Roman"/>
                <a:cs typeface="Times New Roman"/>
              </a:rPr>
              <a:t>s	</a:t>
            </a:r>
            <a:r>
              <a:rPr sz="1600" spc="4" dirty="0" smtClean="0">
                <a:latin typeface="Times New Roman"/>
                <a:cs typeface="Times New Roman"/>
              </a:rPr>
              <a:t>d</a:t>
            </a:r>
            <a:r>
              <a:rPr sz="1600" spc="0" dirty="0" smtClean="0">
                <a:latin typeface="Times New Roman"/>
                <a:cs typeface="Times New Roman"/>
              </a:rPr>
              <a:t>el	</a:t>
            </a:r>
            <a:r>
              <a:rPr sz="1600" spc="9" dirty="0" smtClean="0">
                <a:latin typeface="Times New Roman"/>
                <a:cs typeface="Times New Roman"/>
              </a:rPr>
              <a:t>P</a:t>
            </a:r>
            <a:r>
              <a:rPr sz="1600" spc="0" dirty="0" smtClean="0">
                <a:latin typeface="Times New Roman"/>
                <a:cs typeface="Times New Roman"/>
              </a:rPr>
              <a:t>r</a:t>
            </a:r>
            <a:r>
              <a:rPr sz="1600" spc="14" dirty="0" smtClean="0">
                <a:latin typeface="Times New Roman"/>
                <a:cs typeface="Times New Roman"/>
              </a:rPr>
              <a:t>o</a:t>
            </a:r>
            <a:r>
              <a:rPr sz="1600" spc="4" dirty="0" smtClean="0">
                <a:latin typeface="Times New Roman"/>
                <a:cs typeface="Times New Roman"/>
              </a:rPr>
              <a:t>g</a:t>
            </a:r>
            <a:r>
              <a:rPr sz="1600" spc="0" dirty="0" smtClean="0">
                <a:latin typeface="Times New Roman"/>
                <a:cs typeface="Times New Roman"/>
              </a:rPr>
              <a:t>r</a:t>
            </a:r>
            <a:r>
              <a:rPr sz="1600" spc="19" dirty="0" smtClean="0">
                <a:latin typeface="Times New Roman"/>
                <a:cs typeface="Times New Roman"/>
              </a:rPr>
              <a:t>a</a:t>
            </a:r>
            <a:r>
              <a:rPr sz="1600" spc="-19" dirty="0" smtClean="0">
                <a:latin typeface="Times New Roman"/>
                <a:cs typeface="Times New Roman"/>
              </a:rPr>
              <a:t>m</a:t>
            </a:r>
            <a:r>
              <a:rPr sz="1600" spc="0" dirty="0" smtClean="0">
                <a:latin typeface="Times New Roman"/>
                <a:cs typeface="Times New Roman"/>
              </a:rPr>
              <a:t>a</a:t>
            </a:r>
            <a:endParaRPr sz="1600">
              <a:latin typeface="Times New Roman"/>
              <a:cs typeface="Times New Roman"/>
            </a:endParaRPr>
          </a:p>
          <a:p>
            <a:pPr>
              <a:lnSpc>
                <a:spcPct val="100000"/>
              </a:lnSpc>
              <a:spcBef>
                <a:spcPts val="180"/>
              </a:spcBef>
            </a:pPr>
            <a:r>
              <a:rPr sz="1600" spc="4" dirty="0" smtClean="0">
                <a:latin typeface="Times New Roman"/>
                <a:cs typeface="Times New Roman"/>
              </a:rPr>
              <a:t>fo</a:t>
            </a:r>
            <a:r>
              <a:rPr sz="1600" spc="0" dirty="0" smtClean="0">
                <a:latin typeface="Times New Roman"/>
                <a:cs typeface="Times New Roman"/>
              </a:rPr>
              <a:t>caliza</a:t>
            </a:r>
            <a:r>
              <a:rPr sz="1600" spc="-4" dirty="0" smtClean="0">
                <a:latin typeface="Times New Roman"/>
                <a:cs typeface="Times New Roman"/>
              </a:rPr>
              <a:t>r</a:t>
            </a:r>
            <a:r>
              <a:rPr sz="1600" spc="4" dirty="0" smtClean="0">
                <a:latin typeface="Times New Roman"/>
                <a:cs typeface="Times New Roman"/>
              </a:rPr>
              <a:t>o</a:t>
            </a:r>
            <a:r>
              <a:rPr sz="1600" spc="0" dirty="0" smtClean="0">
                <a:latin typeface="Times New Roman"/>
                <a:cs typeface="Times New Roman"/>
              </a:rPr>
              <a:t>n</a:t>
            </a:r>
            <a:r>
              <a:rPr sz="1600" spc="-41" dirty="0" smtClean="0">
                <a:latin typeface="Times New Roman"/>
                <a:cs typeface="Times New Roman"/>
              </a:rPr>
              <a:t> </a:t>
            </a:r>
            <a:r>
              <a:rPr sz="1600" spc="0" dirty="0" smtClean="0">
                <a:latin typeface="Times New Roman"/>
                <a:cs typeface="Times New Roman"/>
              </a:rPr>
              <a:t>a</a:t>
            </a:r>
            <a:r>
              <a:rPr sz="1600" spc="-2" dirty="0" smtClean="0">
                <a:latin typeface="Times New Roman"/>
                <a:cs typeface="Times New Roman"/>
              </a:rPr>
              <a:t> </a:t>
            </a:r>
            <a:r>
              <a:rPr sz="1600" spc="0" dirty="0" smtClean="0">
                <a:latin typeface="Times New Roman"/>
                <a:cs typeface="Times New Roman"/>
              </a:rPr>
              <a:t>M</a:t>
            </a:r>
            <a:r>
              <a:rPr sz="1600" spc="-4" dirty="0" smtClean="0">
                <a:latin typeface="Times New Roman"/>
                <a:cs typeface="Times New Roman"/>
              </a:rPr>
              <a:t>I</a:t>
            </a:r>
            <a:r>
              <a:rPr sz="1600" spc="0" dirty="0" smtClean="0">
                <a:latin typeface="Times New Roman"/>
                <a:cs typeface="Times New Roman"/>
              </a:rPr>
              <a:t>PYM</a:t>
            </a:r>
            <a:r>
              <a:rPr sz="1600" spc="-4" dirty="0" smtClean="0">
                <a:latin typeface="Times New Roman"/>
                <a:cs typeface="Times New Roman"/>
              </a:rPr>
              <a:t>E</a:t>
            </a:r>
            <a:r>
              <a:rPr sz="1600" spc="0" dirty="0" smtClean="0">
                <a:latin typeface="Times New Roman"/>
                <a:cs typeface="Times New Roman"/>
              </a:rPr>
              <a:t>S:</a:t>
            </a:r>
            <a:endParaRPr sz="1600">
              <a:latin typeface="Times New Roman"/>
              <a:cs typeface="Times New Roman"/>
            </a:endParaRPr>
          </a:p>
        </p:txBody>
      </p:sp>
      <p:sp>
        <p:nvSpPr>
          <p:cNvPr id="26" name="object 26"/>
          <p:cNvSpPr txBox="1"/>
          <p:nvPr/>
        </p:nvSpPr>
        <p:spPr>
          <a:xfrm>
            <a:off x="8774303" y="1194529"/>
            <a:ext cx="228507" cy="216440"/>
          </a:xfrm>
          <a:prstGeom prst="rect">
            <a:avLst/>
          </a:prstGeom>
        </p:spPr>
        <p:txBody>
          <a:bodyPr vert="horz" wrap="square" lIns="0" tIns="0" rIns="0" bIns="0" rtlCol="0">
            <a:noAutofit/>
          </a:bodyPr>
          <a:lstStyle/>
          <a:p>
            <a:pPr>
              <a:lnSpc>
                <a:spcPts val="1705"/>
              </a:lnSpc>
            </a:pPr>
            <a:r>
              <a:rPr sz="1600" spc="14" dirty="0" smtClean="0">
                <a:latin typeface="Times New Roman"/>
                <a:cs typeface="Times New Roman"/>
              </a:rPr>
              <a:t>se</a:t>
            </a:r>
            <a:endParaRPr sz="1600">
              <a:latin typeface="Times New Roman"/>
              <a:cs typeface="Times New Roman"/>
            </a:endParaRPr>
          </a:p>
        </p:txBody>
      </p:sp>
      <p:sp>
        <p:nvSpPr>
          <p:cNvPr id="27" name="object 27"/>
          <p:cNvSpPr txBox="1"/>
          <p:nvPr/>
        </p:nvSpPr>
        <p:spPr>
          <a:xfrm>
            <a:off x="769010" y="1359756"/>
            <a:ext cx="3550097" cy="483521"/>
          </a:xfrm>
          <a:prstGeom prst="rect">
            <a:avLst/>
          </a:prstGeom>
        </p:spPr>
        <p:txBody>
          <a:bodyPr vert="horz" wrap="square" lIns="0" tIns="0" rIns="0" bIns="0" rtlCol="0">
            <a:noAutofit/>
          </a:bodyPr>
          <a:lstStyle/>
          <a:p>
            <a:pPr>
              <a:lnSpc>
                <a:spcPts val="1705"/>
              </a:lnSpc>
            </a:pPr>
            <a:r>
              <a:rPr sz="1600" spc="0" dirty="0" smtClean="0">
                <a:latin typeface="Times New Roman"/>
                <a:cs typeface="Times New Roman"/>
              </a:rPr>
              <a:t>t</a:t>
            </a:r>
            <a:r>
              <a:rPr sz="1600" spc="9" dirty="0" smtClean="0">
                <a:latin typeface="Times New Roman"/>
                <a:cs typeface="Times New Roman"/>
              </a:rPr>
              <a:t>r</a:t>
            </a:r>
            <a:r>
              <a:rPr sz="1600" spc="0" dirty="0" smtClean="0">
                <a:latin typeface="Times New Roman"/>
                <a:cs typeface="Times New Roman"/>
              </a:rPr>
              <a:t>a</a:t>
            </a:r>
            <a:r>
              <a:rPr sz="1600" spc="4" dirty="0" smtClean="0">
                <a:latin typeface="Times New Roman"/>
                <a:cs typeface="Times New Roman"/>
              </a:rPr>
              <a:t>b</a:t>
            </a:r>
            <a:r>
              <a:rPr sz="1600" spc="0" dirty="0" smtClean="0">
                <a:latin typeface="Times New Roman"/>
                <a:cs typeface="Times New Roman"/>
              </a:rPr>
              <a:t>a</a:t>
            </a:r>
            <a:r>
              <a:rPr sz="1600" spc="9" dirty="0" smtClean="0">
                <a:latin typeface="Times New Roman"/>
                <a:cs typeface="Times New Roman"/>
              </a:rPr>
              <a:t>j</a:t>
            </a:r>
            <a:r>
              <a:rPr sz="1600" spc="0" dirty="0" smtClean="0">
                <a:latin typeface="Times New Roman"/>
                <a:cs typeface="Times New Roman"/>
              </a:rPr>
              <a:t>a</a:t>
            </a:r>
            <a:r>
              <a:rPr sz="1600" spc="4" dirty="0" smtClean="0">
                <a:latin typeface="Times New Roman"/>
                <a:cs typeface="Times New Roman"/>
              </a:rPr>
              <a:t>do</a:t>
            </a:r>
            <a:r>
              <a:rPr sz="1600" spc="0" dirty="0" smtClean="0">
                <a:latin typeface="Times New Roman"/>
                <a:cs typeface="Times New Roman"/>
              </a:rPr>
              <a:t>res</a:t>
            </a:r>
            <a:r>
              <a:rPr sz="1600" spc="21" dirty="0" smtClean="0">
                <a:latin typeface="Times New Roman"/>
                <a:cs typeface="Times New Roman"/>
              </a:rPr>
              <a:t> </a:t>
            </a:r>
            <a:r>
              <a:rPr sz="1600" spc="4" dirty="0" smtClean="0">
                <a:latin typeface="Times New Roman"/>
                <a:cs typeface="Times New Roman"/>
              </a:rPr>
              <a:t>d</a:t>
            </a:r>
            <a:r>
              <a:rPr sz="1600" spc="0" dirty="0" smtClean="0">
                <a:latin typeface="Times New Roman"/>
                <a:cs typeface="Times New Roman"/>
              </a:rPr>
              <a:t>e</a:t>
            </a:r>
            <a:r>
              <a:rPr sz="1600" spc="64" dirty="0" smtClean="0">
                <a:latin typeface="Times New Roman"/>
                <a:cs typeface="Times New Roman"/>
              </a:rPr>
              <a:t> </a:t>
            </a:r>
            <a:r>
              <a:rPr sz="1600" spc="4" dirty="0" smtClean="0">
                <a:latin typeface="Times New Roman"/>
                <a:cs typeface="Times New Roman"/>
              </a:rPr>
              <a:t>4</a:t>
            </a:r>
            <a:r>
              <a:rPr sz="1600" spc="14" dirty="0" smtClean="0">
                <a:latin typeface="Times New Roman"/>
                <a:cs typeface="Times New Roman"/>
              </a:rPr>
              <a:t>5</a:t>
            </a:r>
            <a:r>
              <a:rPr sz="1600" spc="0" dirty="0" smtClean="0">
                <a:latin typeface="Times New Roman"/>
                <a:cs typeface="Times New Roman"/>
              </a:rPr>
              <a:t>1</a:t>
            </a:r>
            <a:r>
              <a:rPr sz="1600" spc="65" dirty="0" smtClean="0">
                <a:latin typeface="Times New Roman"/>
                <a:cs typeface="Times New Roman"/>
              </a:rPr>
              <a:t> </a:t>
            </a:r>
            <a:r>
              <a:rPr sz="1600" spc="19" dirty="0" smtClean="0">
                <a:latin typeface="Times New Roman"/>
                <a:cs typeface="Times New Roman"/>
              </a:rPr>
              <a:t>e</a:t>
            </a:r>
            <a:r>
              <a:rPr sz="1600" spc="-29" dirty="0" smtClean="0">
                <a:latin typeface="Times New Roman"/>
                <a:cs typeface="Times New Roman"/>
              </a:rPr>
              <a:t>m</a:t>
            </a:r>
            <a:r>
              <a:rPr sz="1600" spc="14" dirty="0" smtClean="0">
                <a:latin typeface="Times New Roman"/>
                <a:cs typeface="Times New Roman"/>
              </a:rPr>
              <a:t>p</a:t>
            </a:r>
            <a:r>
              <a:rPr sz="1600" spc="4" dirty="0" smtClean="0">
                <a:latin typeface="Times New Roman"/>
                <a:cs typeface="Times New Roman"/>
              </a:rPr>
              <a:t>r</a:t>
            </a:r>
            <a:r>
              <a:rPr sz="1600" spc="0" dirty="0" smtClean="0">
                <a:latin typeface="Times New Roman"/>
                <a:cs typeface="Times New Roman"/>
              </a:rPr>
              <a:t>esas</a:t>
            </a:r>
            <a:r>
              <a:rPr sz="1600" spc="45" dirty="0" smtClean="0">
                <a:latin typeface="Times New Roman"/>
                <a:cs typeface="Times New Roman"/>
              </a:rPr>
              <a:t> </a:t>
            </a:r>
            <a:r>
              <a:rPr sz="1600" spc="4" dirty="0" smtClean="0">
                <a:latin typeface="Times New Roman"/>
                <a:cs typeface="Times New Roman"/>
              </a:rPr>
              <a:t>d</a:t>
            </a:r>
            <a:r>
              <a:rPr sz="1600" spc="0" dirty="0" smtClean="0">
                <a:latin typeface="Times New Roman"/>
                <a:cs typeface="Times New Roman"/>
              </a:rPr>
              <a:t>e</a:t>
            </a:r>
            <a:r>
              <a:rPr sz="1600" spc="74" dirty="0" smtClean="0">
                <a:latin typeface="Times New Roman"/>
                <a:cs typeface="Times New Roman"/>
              </a:rPr>
              <a:t> </a:t>
            </a:r>
            <a:r>
              <a:rPr sz="1600" spc="0" dirty="0" smtClean="0">
                <a:latin typeface="Times New Roman"/>
                <a:cs typeface="Times New Roman"/>
              </a:rPr>
              <a:t>t</a:t>
            </a:r>
            <a:r>
              <a:rPr sz="1600" spc="4" dirty="0" smtClean="0">
                <a:latin typeface="Times New Roman"/>
                <a:cs typeface="Times New Roman"/>
              </a:rPr>
              <a:t>odo</a:t>
            </a:r>
            <a:r>
              <a:rPr sz="1600" spc="0" dirty="0" smtClean="0">
                <a:latin typeface="Times New Roman"/>
                <a:cs typeface="Times New Roman"/>
              </a:rPr>
              <a:t>s</a:t>
            </a:r>
            <a:r>
              <a:rPr sz="1600" spc="50" dirty="0" smtClean="0">
                <a:latin typeface="Times New Roman"/>
                <a:cs typeface="Times New Roman"/>
              </a:rPr>
              <a:t> </a:t>
            </a:r>
            <a:r>
              <a:rPr sz="1600" spc="0" dirty="0" smtClean="0">
                <a:latin typeface="Times New Roman"/>
                <a:cs typeface="Times New Roman"/>
              </a:rPr>
              <a:t>l</a:t>
            </a:r>
            <a:r>
              <a:rPr sz="1600" spc="4" dirty="0" smtClean="0">
                <a:latin typeface="Times New Roman"/>
                <a:cs typeface="Times New Roman"/>
              </a:rPr>
              <a:t>o</a:t>
            </a:r>
            <a:r>
              <a:rPr sz="1600" spc="0" dirty="0" smtClean="0">
                <a:latin typeface="Times New Roman"/>
                <a:cs typeface="Times New Roman"/>
              </a:rPr>
              <a:t>s</a:t>
            </a:r>
            <a:endParaRPr sz="1600">
              <a:latin typeface="Times New Roman"/>
              <a:cs typeface="Times New Roman"/>
            </a:endParaRPr>
          </a:p>
          <a:p>
            <a:pPr>
              <a:lnSpc>
                <a:spcPct val="100000"/>
              </a:lnSpc>
              <a:spcBef>
                <a:spcPts val="180"/>
              </a:spcBef>
            </a:pPr>
            <a:r>
              <a:rPr sz="1600" spc="0" dirty="0" smtClean="0">
                <a:latin typeface="Times New Roman"/>
                <a:cs typeface="Times New Roman"/>
              </a:rPr>
              <a:t>sectores</a:t>
            </a:r>
            <a:r>
              <a:rPr sz="1600" spc="-21" dirty="0" smtClean="0">
                <a:latin typeface="Times New Roman"/>
                <a:cs typeface="Times New Roman"/>
              </a:rPr>
              <a:t> </a:t>
            </a:r>
            <a:r>
              <a:rPr sz="1600" spc="4" dirty="0" smtClean="0">
                <a:latin typeface="Times New Roman"/>
                <a:cs typeface="Times New Roman"/>
              </a:rPr>
              <a:t>d</a:t>
            </a:r>
            <a:r>
              <a:rPr sz="1600" spc="0" dirty="0" smtClean="0">
                <a:latin typeface="Times New Roman"/>
                <a:cs typeface="Times New Roman"/>
              </a:rPr>
              <a:t>e</a:t>
            </a:r>
            <a:r>
              <a:rPr sz="1600" spc="-20" dirty="0" smtClean="0">
                <a:latin typeface="Times New Roman"/>
                <a:cs typeface="Times New Roman"/>
              </a:rPr>
              <a:t> </a:t>
            </a:r>
            <a:r>
              <a:rPr sz="1600" spc="0" dirty="0" smtClean="0">
                <a:latin typeface="Times New Roman"/>
                <a:cs typeface="Times New Roman"/>
              </a:rPr>
              <a:t>activi</a:t>
            </a:r>
            <a:r>
              <a:rPr sz="1600" spc="4" dirty="0" smtClean="0">
                <a:latin typeface="Times New Roman"/>
                <a:cs typeface="Times New Roman"/>
              </a:rPr>
              <a:t>d</a:t>
            </a:r>
            <a:r>
              <a:rPr sz="1600" spc="0" dirty="0" smtClean="0">
                <a:latin typeface="Times New Roman"/>
                <a:cs typeface="Times New Roman"/>
              </a:rPr>
              <a:t>ad</a:t>
            </a:r>
            <a:r>
              <a:rPr sz="1600" spc="-33" dirty="0" smtClean="0">
                <a:latin typeface="Times New Roman"/>
                <a:cs typeface="Times New Roman"/>
              </a:rPr>
              <a:t> </a:t>
            </a:r>
            <a:r>
              <a:rPr sz="1600" spc="0" dirty="0" smtClean="0">
                <a:latin typeface="Times New Roman"/>
                <a:cs typeface="Times New Roman"/>
              </a:rPr>
              <a:t>eco</a:t>
            </a:r>
            <a:r>
              <a:rPr sz="1600" spc="4" dirty="0" smtClean="0">
                <a:latin typeface="Times New Roman"/>
                <a:cs typeface="Times New Roman"/>
              </a:rPr>
              <a:t>nó</a:t>
            </a:r>
            <a:r>
              <a:rPr sz="1600" spc="-29" dirty="0" smtClean="0">
                <a:latin typeface="Times New Roman"/>
                <a:cs typeface="Times New Roman"/>
              </a:rPr>
              <a:t>m</a:t>
            </a:r>
            <a:r>
              <a:rPr sz="1600" spc="0" dirty="0" smtClean="0">
                <a:latin typeface="Times New Roman"/>
                <a:cs typeface="Times New Roman"/>
              </a:rPr>
              <a:t>ic</a:t>
            </a:r>
            <a:r>
              <a:rPr sz="1600" spc="4" dirty="0" smtClean="0">
                <a:latin typeface="Times New Roman"/>
                <a:cs typeface="Times New Roman"/>
              </a:rPr>
              <a:t>a</a:t>
            </a:r>
            <a:r>
              <a:rPr sz="1600" spc="0" dirty="0" smtClean="0">
                <a:latin typeface="Times New Roman"/>
                <a:cs typeface="Times New Roman"/>
              </a:rPr>
              <a:t>:</a:t>
            </a:r>
            <a:endParaRPr sz="1600">
              <a:latin typeface="Times New Roman"/>
              <a:cs typeface="Times New Roman"/>
            </a:endParaRPr>
          </a:p>
        </p:txBody>
      </p:sp>
      <p:sp>
        <p:nvSpPr>
          <p:cNvPr id="28" name="object 28"/>
          <p:cNvSpPr txBox="1"/>
          <p:nvPr/>
        </p:nvSpPr>
        <p:spPr>
          <a:xfrm>
            <a:off x="5796407" y="1960681"/>
            <a:ext cx="919911" cy="243657"/>
          </a:xfrm>
          <a:prstGeom prst="rect">
            <a:avLst/>
          </a:prstGeom>
        </p:spPr>
        <p:txBody>
          <a:bodyPr vert="horz" wrap="square" lIns="0" tIns="0" rIns="0" bIns="0" rtlCol="0">
            <a:noAutofit/>
          </a:bodyPr>
          <a:lstStyle/>
          <a:p>
            <a:pPr>
              <a:lnSpc>
                <a:spcPts val="1920"/>
              </a:lnSpc>
            </a:pPr>
            <a:r>
              <a:rPr sz="1800" b="1" spc="-125" dirty="0" smtClean="0">
                <a:latin typeface="Arial"/>
                <a:cs typeface="Arial"/>
              </a:rPr>
              <a:t>T</a:t>
            </a:r>
            <a:r>
              <a:rPr sz="1800" b="1" spc="0" dirty="0" smtClean="0">
                <a:latin typeface="Arial"/>
                <a:cs typeface="Arial"/>
              </a:rPr>
              <a:t>am</a:t>
            </a:r>
            <a:r>
              <a:rPr sz="1800" b="1" spc="-4" dirty="0" smtClean="0">
                <a:latin typeface="Arial"/>
                <a:cs typeface="Arial"/>
              </a:rPr>
              <a:t>a</a:t>
            </a:r>
            <a:r>
              <a:rPr sz="1800" b="1" spc="4" dirty="0" smtClean="0">
                <a:latin typeface="Arial"/>
                <a:cs typeface="Arial"/>
              </a:rPr>
              <a:t>ñ</a:t>
            </a:r>
            <a:r>
              <a:rPr sz="1800" b="1" spc="0" dirty="0" smtClean="0">
                <a:latin typeface="Arial"/>
                <a:cs typeface="Arial"/>
              </a:rPr>
              <a:t>o</a:t>
            </a:r>
            <a:endParaRPr sz="1800">
              <a:latin typeface="Arial"/>
              <a:cs typeface="Arial"/>
            </a:endParaRPr>
          </a:p>
        </p:txBody>
      </p:sp>
      <p:sp>
        <p:nvSpPr>
          <p:cNvPr id="29" name="object 29"/>
          <p:cNvSpPr txBox="1"/>
          <p:nvPr/>
        </p:nvSpPr>
        <p:spPr>
          <a:xfrm>
            <a:off x="6721322" y="1960681"/>
            <a:ext cx="1455978" cy="243657"/>
          </a:xfrm>
          <a:prstGeom prst="rect">
            <a:avLst/>
          </a:prstGeom>
        </p:spPr>
        <p:txBody>
          <a:bodyPr vert="horz" wrap="square" lIns="0" tIns="0" rIns="0" bIns="0" rtlCol="0">
            <a:noAutofit/>
          </a:bodyPr>
          <a:lstStyle/>
          <a:p>
            <a:pPr>
              <a:lnSpc>
                <a:spcPts val="1920"/>
              </a:lnSpc>
            </a:pPr>
            <a:r>
              <a:rPr sz="1800" b="1" spc="4" dirty="0" smtClean="0">
                <a:latin typeface="Arial"/>
                <a:cs typeface="Arial"/>
              </a:rPr>
              <a:t>d</a:t>
            </a:r>
            <a:r>
              <a:rPr sz="1800" b="1" spc="0" dirty="0" smtClean="0">
                <a:latin typeface="Arial"/>
                <a:cs typeface="Arial"/>
              </a:rPr>
              <a:t>e</a:t>
            </a:r>
            <a:r>
              <a:rPr sz="1800" b="1" spc="-9" dirty="0" smtClean="0">
                <a:latin typeface="Arial"/>
                <a:cs typeface="Arial"/>
              </a:rPr>
              <a:t> </a:t>
            </a:r>
            <a:r>
              <a:rPr sz="1800" b="1" spc="0" dirty="0" smtClean="0">
                <a:latin typeface="Arial"/>
                <a:cs typeface="Arial"/>
              </a:rPr>
              <a:t>empres</a:t>
            </a:r>
            <a:r>
              <a:rPr sz="1800" b="1" spc="-4" dirty="0" smtClean="0">
                <a:latin typeface="Arial"/>
                <a:cs typeface="Arial"/>
              </a:rPr>
              <a:t>a</a:t>
            </a:r>
            <a:r>
              <a:rPr sz="1800" b="1" spc="0" dirty="0" smtClean="0">
                <a:latin typeface="Arial"/>
                <a:cs typeface="Arial"/>
              </a:rPr>
              <a:t>s</a:t>
            </a:r>
            <a:endParaRPr sz="1800">
              <a:latin typeface="Arial"/>
              <a:cs typeface="Arial"/>
            </a:endParaRPr>
          </a:p>
        </p:txBody>
      </p:sp>
      <p:sp>
        <p:nvSpPr>
          <p:cNvPr id="30" name="object 30"/>
          <p:cNvSpPr txBox="1"/>
          <p:nvPr/>
        </p:nvSpPr>
        <p:spPr>
          <a:xfrm>
            <a:off x="5565647" y="2109206"/>
            <a:ext cx="191006" cy="140598"/>
          </a:xfrm>
          <a:prstGeom prst="rect">
            <a:avLst/>
          </a:prstGeom>
        </p:spPr>
        <p:txBody>
          <a:bodyPr vert="horz" wrap="square" lIns="0" tIns="0" rIns="0" bIns="0" rtlCol="0">
            <a:noAutofit/>
          </a:bodyPr>
          <a:lstStyle/>
          <a:p>
            <a:pPr>
              <a:lnSpc>
                <a:spcPts val="1105"/>
              </a:lnSpc>
            </a:pPr>
            <a:r>
              <a:rPr sz="1000" b="1" spc="0" dirty="0" smtClean="0">
                <a:latin typeface="Arial"/>
                <a:cs typeface="Arial"/>
              </a:rPr>
              <a:t>48</a:t>
            </a:r>
            <a:endParaRPr sz="1000">
              <a:latin typeface="Arial"/>
              <a:cs typeface="Arial"/>
            </a:endParaRPr>
          </a:p>
        </p:txBody>
      </p:sp>
      <p:sp>
        <p:nvSpPr>
          <p:cNvPr id="31" name="object 31"/>
          <p:cNvSpPr txBox="1"/>
          <p:nvPr/>
        </p:nvSpPr>
        <p:spPr>
          <a:xfrm>
            <a:off x="5323332" y="2255510"/>
            <a:ext cx="675544" cy="140598"/>
          </a:xfrm>
          <a:prstGeom prst="rect">
            <a:avLst/>
          </a:prstGeom>
        </p:spPr>
        <p:txBody>
          <a:bodyPr vert="horz" wrap="square" lIns="0" tIns="0" rIns="0" bIns="0" rtlCol="0">
            <a:noAutofit/>
          </a:bodyPr>
          <a:lstStyle/>
          <a:p>
            <a:pPr>
              <a:lnSpc>
                <a:spcPts val="1105"/>
              </a:lnSpc>
            </a:pPr>
            <a:r>
              <a:rPr sz="1000" b="1" spc="0" dirty="0" smtClean="0">
                <a:latin typeface="Arial"/>
                <a:cs typeface="Arial"/>
              </a:rPr>
              <a:t>em</a:t>
            </a:r>
            <a:r>
              <a:rPr sz="1000" b="1" spc="4" dirty="0" smtClean="0">
                <a:latin typeface="Arial"/>
                <a:cs typeface="Arial"/>
              </a:rPr>
              <a:t>p</a:t>
            </a:r>
            <a:r>
              <a:rPr sz="1000" b="1" spc="-4" dirty="0" smtClean="0">
                <a:latin typeface="Arial"/>
                <a:cs typeface="Arial"/>
              </a:rPr>
              <a:t>r</a:t>
            </a:r>
            <a:r>
              <a:rPr sz="1000" b="1" spc="0" dirty="0" smtClean="0">
                <a:latin typeface="Arial"/>
                <a:cs typeface="Arial"/>
              </a:rPr>
              <a:t>e</a:t>
            </a:r>
            <a:r>
              <a:rPr sz="1000" b="1" spc="-4" dirty="0" smtClean="0">
                <a:latin typeface="Arial"/>
                <a:cs typeface="Arial"/>
              </a:rPr>
              <a:t>s</a:t>
            </a:r>
            <a:r>
              <a:rPr sz="1000" b="1" spc="0" dirty="0" smtClean="0">
                <a:latin typeface="Arial"/>
                <a:cs typeface="Arial"/>
              </a:rPr>
              <a:t>a</a:t>
            </a:r>
            <a:r>
              <a:rPr sz="1000" b="1" spc="-4" dirty="0" smtClean="0">
                <a:latin typeface="Arial"/>
                <a:cs typeface="Arial"/>
              </a:rPr>
              <a:t>s</a:t>
            </a:r>
            <a:r>
              <a:rPr sz="1000" b="1" spc="0" dirty="0" smtClean="0">
                <a:latin typeface="Arial"/>
                <a:cs typeface="Arial"/>
              </a:rPr>
              <a:t>,</a:t>
            </a:r>
            <a:endParaRPr sz="1000">
              <a:latin typeface="Arial"/>
              <a:cs typeface="Arial"/>
            </a:endParaRPr>
          </a:p>
        </p:txBody>
      </p:sp>
      <p:sp>
        <p:nvSpPr>
          <p:cNvPr id="32" name="object 32"/>
          <p:cNvSpPr txBox="1"/>
          <p:nvPr/>
        </p:nvSpPr>
        <p:spPr>
          <a:xfrm>
            <a:off x="8124190" y="2337806"/>
            <a:ext cx="663208" cy="287283"/>
          </a:xfrm>
          <a:prstGeom prst="rect">
            <a:avLst/>
          </a:prstGeom>
        </p:spPr>
        <p:txBody>
          <a:bodyPr vert="horz" wrap="square" lIns="0" tIns="0" rIns="0" bIns="0" rtlCol="0">
            <a:noAutofit/>
          </a:bodyPr>
          <a:lstStyle/>
          <a:p>
            <a:pPr marL="183133" marR="207533" algn="ctr">
              <a:lnSpc>
                <a:spcPts val="1085"/>
              </a:lnSpc>
            </a:pPr>
            <a:r>
              <a:rPr sz="1000" b="1" spc="-5" dirty="0" smtClean="0">
                <a:latin typeface="Arial"/>
                <a:cs typeface="Arial"/>
              </a:rPr>
              <a:t>104</a:t>
            </a:r>
            <a:endParaRPr sz="1000">
              <a:latin typeface="Arial"/>
              <a:cs typeface="Arial"/>
            </a:endParaRPr>
          </a:p>
          <a:p>
            <a:pPr algn="ctr">
              <a:lnSpc>
                <a:spcPts val="1180"/>
              </a:lnSpc>
            </a:pPr>
            <a:r>
              <a:rPr sz="1000" b="1" spc="-10" dirty="0" smtClean="0">
                <a:latin typeface="Arial"/>
                <a:cs typeface="Arial"/>
              </a:rPr>
              <a:t>e</a:t>
            </a:r>
            <a:r>
              <a:rPr sz="1000" b="1" spc="-6" dirty="0" smtClean="0">
                <a:latin typeface="Arial"/>
                <a:cs typeface="Arial"/>
              </a:rPr>
              <a:t>mpr</a:t>
            </a:r>
            <a:r>
              <a:rPr sz="1000" b="1" spc="-10" dirty="0" smtClean="0">
                <a:latin typeface="Arial"/>
                <a:cs typeface="Arial"/>
              </a:rPr>
              <a:t>esas</a:t>
            </a:r>
            <a:r>
              <a:rPr sz="1000" b="1" spc="-2" dirty="0" smtClean="0">
                <a:latin typeface="Arial"/>
                <a:cs typeface="Arial"/>
              </a:rPr>
              <a:t>,</a:t>
            </a:r>
            <a:endParaRPr sz="1000">
              <a:latin typeface="Arial"/>
              <a:cs typeface="Arial"/>
            </a:endParaRPr>
          </a:p>
        </p:txBody>
      </p:sp>
      <p:sp>
        <p:nvSpPr>
          <p:cNvPr id="33" name="object 33"/>
          <p:cNvSpPr txBox="1"/>
          <p:nvPr/>
        </p:nvSpPr>
        <p:spPr>
          <a:xfrm>
            <a:off x="5373623" y="2401948"/>
            <a:ext cx="560756" cy="287149"/>
          </a:xfrm>
          <a:prstGeom prst="rect">
            <a:avLst/>
          </a:prstGeom>
        </p:spPr>
        <p:txBody>
          <a:bodyPr vert="horz" wrap="square" lIns="0" tIns="0" rIns="0" bIns="0" rtlCol="0">
            <a:noAutofit/>
          </a:bodyPr>
          <a:lstStyle/>
          <a:p>
            <a:pPr algn="ctr">
              <a:lnSpc>
                <a:spcPts val="1085"/>
              </a:lnSpc>
            </a:pPr>
            <a:r>
              <a:rPr sz="1000" b="1" spc="-4" dirty="0" smtClean="0">
                <a:latin typeface="Arial"/>
                <a:cs typeface="Arial"/>
              </a:rPr>
              <a:t>s</a:t>
            </a:r>
            <a:r>
              <a:rPr sz="1000" b="1" spc="0" dirty="0" smtClean="0">
                <a:latin typeface="Arial"/>
                <a:cs typeface="Arial"/>
              </a:rPr>
              <a:t>in</a:t>
            </a:r>
            <a:r>
              <a:rPr sz="1000" b="1" spc="-4" dirty="0" smtClean="0">
                <a:latin typeface="Arial"/>
                <a:cs typeface="Arial"/>
              </a:rPr>
              <a:t> dat</a:t>
            </a:r>
            <a:r>
              <a:rPr sz="1000" b="1" spc="-1" dirty="0" smtClean="0">
                <a:latin typeface="Arial"/>
                <a:cs typeface="Arial"/>
              </a:rPr>
              <a:t>o</a:t>
            </a:r>
            <a:r>
              <a:rPr sz="1000" b="1" spc="-2" dirty="0" smtClean="0">
                <a:latin typeface="Arial"/>
                <a:cs typeface="Arial"/>
              </a:rPr>
              <a:t>,</a:t>
            </a:r>
            <a:endParaRPr sz="1000">
              <a:latin typeface="Arial"/>
              <a:cs typeface="Arial"/>
            </a:endParaRPr>
          </a:p>
          <a:p>
            <a:pPr marL="129793" marR="116300" algn="ctr">
              <a:lnSpc>
                <a:spcPts val="1175"/>
              </a:lnSpc>
            </a:pPr>
            <a:r>
              <a:rPr sz="1000" b="1" spc="-6" dirty="0" smtClean="0">
                <a:latin typeface="Arial"/>
                <a:cs typeface="Arial"/>
              </a:rPr>
              <a:t>11%</a:t>
            </a:r>
            <a:endParaRPr sz="1000">
              <a:latin typeface="Arial"/>
              <a:cs typeface="Arial"/>
            </a:endParaRPr>
          </a:p>
        </p:txBody>
      </p:sp>
      <p:sp>
        <p:nvSpPr>
          <p:cNvPr id="34" name="object 34"/>
          <p:cNvSpPr txBox="1"/>
          <p:nvPr/>
        </p:nvSpPr>
        <p:spPr>
          <a:xfrm>
            <a:off x="1329182" y="2533705"/>
            <a:ext cx="2332431" cy="243657"/>
          </a:xfrm>
          <a:prstGeom prst="rect">
            <a:avLst/>
          </a:prstGeom>
        </p:spPr>
        <p:txBody>
          <a:bodyPr vert="horz" wrap="square" lIns="0" tIns="0" rIns="0" bIns="0" rtlCol="0">
            <a:noAutofit/>
          </a:bodyPr>
          <a:lstStyle/>
          <a:p>
            <a:pPr>
              <a:lnSpc>
                <a:spcPts val="1920"/>
              </a:lnSpc>
            </a:pPr>
            <a:r>
              <a:rPr sz="1800" b="1" spc="0" dirty="0" smtClean="0">
                <a:latin typeface="Arial"/>
                <a:cs typeface="Arial"/>
              </a:rPr>
              <a:t>Empr</a:t>
            </a:r>
            <a:r>
              <a:rPr sz="1800" b="1" spc="-9" dirty="0" smtClean="0">
                <a:latin typeface="Arial"/>
                <a:cs typeface="Arial"/>
              </a:rPr>
              <a:t>e</a:t>
            </a:r>
            <a:r>
              <a:rPr sz="1800" b="1" spc="0" dirty="0" smtClean="0">
                <a:latin typeface="Arial"/>
                <a:cs typeface="Arial"/>
              </a:rPr>
              <a:t>s</a:t>
            </a:r>
            <a:r>
              <a:rPr sz="1800" b="1" spc="-9" dirty="0" smtClean="0">
                <a:latin typeface="Arial"/>
                <a:cs typeface="Arial"/>
              </a:rPr>
              <a:t>a</a:t>
            </a:r>
            <a:r>
              <a:rPr sz="1800" b="1" spc="0" dirty="0" smtClean="0">
                <a:latin typeface="Arial"/>
                <a:cs typeface="Arial"/>
              </a:rPr>
              <a:t>s</a:t>
            </a:r>
            <a:r>
              <a:rPr sz="1800" b="1" spc="19" dirty="0" smtClean="0">
                <a:latin typeface="Arial"/>
                <a:cs typeface="Arial"/>
              </a:rPr>
              <a:t> </a:t>
            </a:r>
            <a:r>
              <a:rPr sz="1800" b="1" spc="0" dirty="0" smtClean="0">
                <a:latin typeface="Arial"/>
                <a:cs typeface="Arial"/>
              </a:rPr>
              <a:t>p</a:t>
            </a:r>
            <a:r>
              <a:rPr sz="1800" b="1" spc="4" dirty="0" smtClean="0">
                <a:latin typeface="Arial"/>
                <a:cs typeface="Arial"/>
              </a:rPr>
              <a:t>o</a:t>
            </a:r>
            <a:r>
              <a:rPr sz="1800" b="1" spc="0" dirty="0" smtClean="0">
                <a:latin typeface="Arial"/>
                <a:cs typeface="Arial"/>
              </a:rPr>
              <a:t>r</a:t>
            </a:r>
            <a:r>
              <a:rPr sz="1800" b="1" spc="-14" dirty="0" smtClean="0">
                <a:latin typeface="Arial"/>
                <a:cs typeface="Arial"/>
              </a:rPr>
              <a:t> </a:t>
            </a:r>
            <a:r>
              <a:rPr sz="1800" b="1" spc="0" dirty="0" smtClean="0">
                <a:latin typeface="Arial"/>
                <a:cs typeface="Arial"/>
              </a:rPr>
              <a:t>s</a:t>
            </a:r>
            <a:r>
              <a:rPr sz="1800" b="1" spc="-9" dirty="0" smtClean="0">
                <a:latin typeface="Arial"/>
                <a:cs typeface="Arial"/>
              </a:rPr>
              <a:t>e</a:t>
            </a:r>
            <a:r>
              <a:rPr sz="1800" b="1" spc="0" dirty="0" smtClean="0">
                <a:latin typeface="Arial"/>
                <a:cs typeface="Arial"/>
              </a:rPr>
              <a:t>ctor</a:t>
            </a:r>
            <a:endParaRPr sz="1800">
              <a:latin typeface="Arial"/>
              <a:cs typeface="Arial"/>
            </a:endParaRPr>
          </a:p>
        </p:txBody>
      </p:sp>
      <p:sp>
        <p:nvSpPr>
          <p:cNvPr id="35" name="object 35"/>
          <p:cNvSpPr txBox="1"/>
          <p:nvPr/>
        </p:nvSpPr>
        <p:spPr>
          <a:xfrm>
            <a:off x="5134102" y="2585583"/>
            <a:ext cx="262026" cy="140598"/>
          </a:xfrm>
          <a:prstGeom prst="rect">
            <a:avLst/>
          </a:prstGeom>
        </p:spPr>
        <p:txBody>
          <a:bodyPr vert="horz" wrap="square" lIns="0" tIns="0" rIns="0" bIns="0" rtlCol="0">
            <a:noAutofit/>
          </a:bodyPr>
          <a:lstStyle/>
          <a:p>
            <a:pPr>
              <a:lnSpc>
                <a:spcPts val="1105"/>
              </a:lnSpc>
            </a:pPr>
            <a:r>
              <a:rPr sz="1000" b="1" spc="0" dirty="0" smtClean="0">
                <a:latin typeface="Arial"/>
                <a:cs typeface="Arial"/>
              </a:rPr>
              <a:t>112</a:t>
            </a:r>
            <a:endParaRPr sz="1000">
              <a:latin typeface="Arial"/>
              <a:cs typeface="Arial"/>
            </a:endParaRPr>
          </a:p>
        </p:txBody>
      </p:sp>
      <p:sp>
        <p:nvSpPr>
          <p:cNvPr id="36" name="object 36"/>
          <p:cNvSpPr txBox="1"/>
          <p:nvPr/>
        </p:nvSpPr>
        <p:spPr>
          <a:xfrm>
            <a:off x="8162290" y="2630795"/>
            <a:ext cx="586569" cy="286902"/>
          </a:xfrm>
          <a:prstGeom prst="rect">
            <a:avLst/>
          </a:prstGeom>
        </p:spPr>
        <p:txBody>
          <a:bodyPr vert="horz" wrap="square" lIns="0" tIns="0" rIns="0" bIns="0" rtlCol="0">
            <a:noAutofit/>
          </a:bodyPr>
          <a:lstStyle/>
          <a:p>
            <a:pPr algn="ctr">
              <a:lnSpc>
                <a:spcPts val="1085"/>
              </a:lnSpc>
            </a:pPr>
            <a:r>
              <a:rPr sz="1000" b="1" spc="-2" dirty="0" smtClean="0">
                <a:latin typeface="Arial"/>
                <a:cs typeface="Arial"/>
              </a:rPr>
              <a:t>G</a:t>
            </a:r>
            <a:r>
              <a:rPr sz="1000" b="1" spc="-8" dirty="0" smtClean="0">
                <a:latin typeface="Arial"/>
                <a:cs typeface="Arial"/>
              </a:rPr>
              <a:t>r</a:t>
            </a:r>
            <a:r>
              <a:rPr sz="1000" b="1" spc="-5" dirty="0" smtClean="0">
                <a:latin typeface="Arial"/>
                <a:cs typeface="Arial"/>
              </a:rPr>
              <a:t>an</a:t>
            </a:r>
            <a:r>
              <a:rPr sz="1000" b="1" spc="-1" dirty="0" smtClean="0">
                <a:latin typeface="Arial"/>
                <a:cs typeface="Arial"/>
              </a:rPr>
              <a:t>d</a:t>
            </a:r>
            <a:r>
              <a:rPr sz="1000" b="1" spc="-5" dirty="0" smtClean="0">
                <a:latin typeface="Arial"/>
                <a:cs typeface="Arial"/>
              </a:rPr>
              <a:t>e</a:t>
            </a:r>
            <a:r>
              <a:rPr sz="1000" b="1" spc="-10" dirty="0" smtClean="0">
                <a:latin typeface="Arial"/>
                <a:cs typeface="Arial"/>
              </a:rPr>
              <a:t>s</a:t>
            </a:r>
            <a:r>
              <a:rPr sz="1000" b="1" spc="-2" dirty="0" smtClean="0">
                <a:latin typeface="Arial"/>
                <a:cs typeface="Arial"/>
              </a:rPr>
              <a:t>,</a:t>
            </a:r>
            <a:endParaRPr sz="1000">
              <a:latin typeface="Arial"/>
              <a:cs typeface="Arial"/>
            </a:endParaRPr>
          </a:p>
          <a:p>
            <a:pPr marL="123698" marR="148209" algn="ctr">
              <a:lnSpc>
                <a:spcPts val="1175"/>
              </a:lnSpc>
            </a:pPr>
            <a:r>
              <a:rPr sz="1000" b="1" spc="-6" dirty="0" smtClean="0">
                <a:latin typeface="Arial"/>
                <a:cs typeface="Arial"/>
              </a:rPr>
              <a:t>23%</a:t>
            </a:r>
            <a:endParaRPr sz="1000">
              <a:latin typeface="Arial"/>
              <a:cs typeface="Arial"/>
            </a:endParaRPr>
          </a:p>
        </p:txBody>
      </p:sp>
      <p:sp>
        <p:nvSpPr>
          <p:cNvPr id="37" name="object 37"/>
          <p:cNvSpPr txBox="1"/>
          <p:nvPr/>
        </p:nvSpPr>
        <p:spPr>
          <a:xfrm>
            <a:off x="4921884" y="2731887"/>
            <a:ext cx="672583" cy="433587"/>
          </a:xfrm>
          <a:prstGeom prst="rect">
            <a:avLst/>
          </a:prstGeom>
        </p:spPr>
        <p:txBody>
          <a:bodyPr vert="horz" wrap="square" lIns="0" tIns="0" rIns="0" bIns="0" rtlCol="0">
            <a:noAutofit/>
          </a:bodyPr>
          <a:lstStyle/>
          <a:p>
            <a:pPr marR="2889" algn="ctr">
              <a:lnSpc>
                <a:spcPts val="1085"/>
              </a:lnSpc>
            </a:pPr>
            <a:r>
              <a:rPr sz="1000" b="1" spc="-5" dirty="0" smtClean="0">
                <a:latin typeface="Arial"/>
                <a:cs typeface="Arial"/>
              </a:rPr>
              <a:t>e</a:t>
            </a:r>
            <a:r>
              <a:rPr sz="1000" b="1" spc="-4" dirty="0" smtClean="0">
                <a:latin typeface="Arial"/>
                <a:cs typeface="Arial"/>
              </a:rPr>
              <a:t>m</a:t>
            </a:r>
            <a:r>
              <a:rPr sz="1000" b="1" spc="-1" dirty="0" smtClean="0">
                <a:latin typeface="Arial"/>
                <a:cs typeface="Arial"/>
              </a:rPr>
              <a:t>p</a:t>
            </a:r>
            <a:r>
              <a:rPr sz="1000" b="1" spc="-8" dirty="0" smtClean="0">
                <a:latin typeface="Arial"/>
                <a:cs typeface="Arial"/>
              </a:rPr>
              <a:t>r</a:t>
            </a:r>
            <a:r>
              <a:rPr sz="1000" b="1" spc="-4" dirty="0" smtClean="0">
                <a:latin typeface="Arial"/>
                <a:cs typeface="Arial"/>
              </a:rPr>
              <a:t>esas,</a:t>
            </a:r>
            <a:endParaRPr sz="1000">
              <a:latin typeface="Arial"/>
              <a:cs typeface="Arial"/>
            </a:endParaRPr>
          </a:p>
          <a:p>
            <a:pPr algn="ctr">
              <a:lnSpc>
                <a:spcPts val="1155"/>
              </a:lnSpc>
            </a:pPr>
            <a:r>
              <a:rPr sz="1000" b="1" spc="-6" dirty="0" smtClean="0">
                <a:latin typeface="Arial"/>
                <a:cs typeface="Arial"/>
              </a:rPr>
              <a:t>Pe</a:t>
            </a:r>
            <a:r>
              <a:rPr sz="1000" b="1" spc="-1" dirty="0" smtClean="0">
                <a:latin typeface="Arial"/>
                <a:cs typeface="Arial"/>
              </a:rPr>
              <a:t>qu</a:t>
            </a:r>
            <a:r>
              <a:rPr sz="1000" b="1" spc="-5" dirty="0" smtClean="0">
                <a:latin typeface="Arial"/>
                <a:cs typeface="Arial"/>
              </a:rPr>
              <a:t>e</a:t>
            </a:r>
            <a:r>
              <a:rPr sz="1000" b="1" spc="-1" dirty="0" smtClean="0">
                <a:latin typeface="Arial"/>
                <a:cs typeface="Arial"/>
              </a:rPr>
              <a:t>ñ</a:t>
            </a:r>
            <a:r>
              <a:rPr sz="1000" b="1" spc="-4" dirty="0" smtClean="0">
                <a:latin typeface="Arial"/>
                <a:cs typeface="Arial"/>
              </a:rPr>
              <a:t>as,</a:t>
            </a:r>
            <a:endParaRPr sz="1000">
              <a:latin typeface="Arial"/>
              <a:cs typeface="Arial"/>
            </a:endParaRPr>
          </a:p>
          <a:p>
            <a:pPr marL="166750" marR="190153" algn="ctr">
              <a:lnSpc>
                <a:spcPts val="1175"/>
              </a:lnSpc>
            </a:pPr>
            <a:r>
              <a:rPr sz="1000" b="1" spc="-6" dirty="0" smtClean="0">
                <a:latin typeface="Arial"/>
                <a:cs typeface="Arial"/>
              </a:rPr>
              <a:t>25%</a:t>
            </a:r>
            <a:endParaRPr sz="1000">
              <a:latin typeface="Arial"/>
              <a:cs typeface="Arial"/>
            </a:endParaRPr>
          </a:p>
        </p:txBody>
      </p:sp>
      <p:sp>
        <p:nvSpPr>
          <p:cNvPr id="38" name="object 38"/>
          <p:cNvSpPr txBox="1"/>
          <p:nvPr/>
        </p:nvSpPr>
        <p:spPr>
          <a:xfrm>
            <a:off x="2180589" y="3012684"/>
            <a:ext cx="817230" cy="437016"/>
          </a:xfrm>
          <a:prstGeom prst="rect">
            <a:avLst/>
          </a:prstGeom>
        </p:spPr>
        <p:txBody>
          <a:bodyPr vert="horz" wrap="square" lIns="0" tIns="0" rIns="0" bIns="0" rtlCol="0">
            <a:noAutofit/>
          </a:bodyPr>
          <a:lstStyle/>
          <a:p>
            <a:pPr marL="24384" marR="22860">
              <a:lnSpc>
                <a:spcPts val="1085"/>
              </a:lnSpc>
            </a:pPr>
            <a:r>
              <a:rPr sz="1000" b="1" spc="0" dirty="0" smtClean="0">
                <a:latin typeface="Arial"/>
                <a:cs typeface="Arial"/>
              </a:rPr>
              <a:t>3</a:t>
            </a:r>
            <a:r>
              <a:rPr sz="1000" b="1" spc="-5" dirty="0" smtClean="0">
                <a:latin typeface="Arial"/>
                <a:cs typeface="Arial"/>
              </a:rPr>
              <a:t> </a:t>
            </a:r>
            <a:r>
              <a:rPr sz="1000" b="1" spc="0" dirty="0" smtClean="0">
                <a:latin typeface="Arial"/>
                <a:cs typeface="Arial"/>
              </a:rPr>
              <a:t>e</a:t>
            </a:r>
            <a:r>
              <a:rPr sz="1000" b="1" spc="4" dirty="0" smtClean="0">
                <a:latin typeface="Arial"/>
                <a:cs typeface="Arial"/>
              </a:rPr>
              <a:t>mp</a:t>
            </a:r>
            <a:r>
              <a:rPr sz="1000" b="1" spc="-4" dirty="0" smtClean="0">
                <a:latin typeface="Arial"/>
                <a:cs typeface="Arial"/>
              </a:rPr>
              <a:t>r</a:t>
            </a:r>
            <a:r>
              <a:rPr sz="1000" b="1" spc="0" dirty="0" smtClean="0">
                <a:latin typeface="Arial"/>
                <a:cs typeface="Arial"/>
              </a:rPr>
              <a:t>esa</a:t>
            </a:r>
            <a:r>
              <a:rPr sz="1000" b="1" spc="-14" dirty="0" smtClean="0">
                <a:latin typeface="Arial"/>
                <a:cs typeface="Arial"/>
              </a:rPr>
              <a:t>s</a:t>
            </a:r>
            <a:r>
              <a:rPr sz="1000" b="1" spc="0" dirty="0" smtClean="0">
                <a:latin typeface="Arial"/>
                <a:cs typeface="Arial"/>
              </a:rPr>
              <a:t>,</a:t>
            </a:r>
            <a:endParaRPr sz="1000">
              <a:latin typeface="Arial"/>
              <a:cs typeface="Arial"/>
            </a:endParaRPr>
          </a:p>
          <a:p>
            <a:pPr marL="317246" indent="-317246">
              <a:lnSpc>
                <a:spcPts val="1150"/>
              </a:lnSpc>
              <a:spcBef>
                <a:spcPts val="55"/>
              </a:spcBef>
            </a:pPr>
            <a:r>
              <a:rPr sz="900" b="1" spc="-9" dirty="0" smtClean="0">
                <a:latin typeface="Arial"/>
                <a:cs typeface="Arial"/>
              </a:rPr>
              <a:t>A</a:t>
            </a:r>
            <a:r>
              <a:rPr sz="900" b="1" spc="4" dirty="0" smtClean="0">
                <a:latin typeface="Arial"/>
                <a:cs typeface="Arial"/>
              </a:rPr>
              <a:t>g</a:t>
            </a:r>
            <a:r>
              <a:rPr sz="900" b="1" spc="0" dirty="0" smtClean="0">
                <a:latin typeface="Arial"/>
                <a:cs typeface="Arial"/>
              </a:rPr>
              <a:t>ro</a:t>
            </a:r>
            <a:r>
              <a:rPr sz="900" b="1" spc="4" dirty="0" smtClean="0">
                <a:latin typeface="Arial"/>
                <a:cs typeface="Arial"/>
              </a:rPr>
              <a:t>pecua</a:t>
            </a:r>
            <a:r>
              <a:rPr sz="900" b="1" spc="0" dirty="0" smtClean="0">
                <a:latin typeface="Arial"/>
                <a:cs typeface="Arial"/>
              </a:rPr>
              <a:t>ri</a:t>
            </a:r>
            <a:r>
              <a:rPr sz="900" b="1" spc="-9" dirty="0" smtClean="0">
                <a:latin typeface="Arial"/>
                <a:cs typeface="Arial"/>
              </a:rPr>
              <a:t>o</a:t>
            </a:r>
            <a:r>
              <a:rPr sz="1000" b="1" spc="0" dirty="0" smtClean="0">
                <a:latin typeface="Arial"/>
                <a:cs typeface="Arial"/>
              </a:rPr>
              <a:t>, 1%</a:t>
            </a:r>
            <a:endParaRPr sz="1000">
              <a:latin typeface="Arial"/>
              <a:cs typeface="Arial"/>
            </a:endParaRPr>
          </a:p>
        </p:txBody>
      </p:sp>
      <p:sp>
        <p:nvSpPr>
          <p:cNvPr id="39" name="object 39"/>
          <p:cNvSpPr txBox="1"/>
          <p:nvPr/>
        </p:nvSpPr>
        <p:spPr>
          <a:xfrm>
            <a:off x="3485641" y="3034909"/>
            <a:ext cx="650352" cy="579764"/>
          </a:xfrm>
          <a:prstGeom prst="rect">
            <a:avLst/>
          </a:prstGeom>
        </p:spPr>
        <p:txBody>
          <a:bodyPr vert="horz" wrap="square" lIns="0" tIns="0" rIns="0" bIns="0" rtlCol="0">
            <a:noAutofit/>
          </a:bodyPr>
          <a:lstStyle/>
          <a:p>
            <a:pPr marL="183134" marR="194678" algn="ctr">
              <a:lnSpc>
                <a:spcPts val="1085"/>
              </a:lnSpc>
            </a:pPr>
            <a:r>
              <a:rPr sz="1000" b="1" spc="-5" dirty="0" smtClean="0">
                <a:latin typeface="Arial"/>
                <a:cs typeface="Arial"/>
              </a:rPr>
              <a:t>106</a:t>
            </a:r>
            <a:endParaRPr sz="1000">
              <a:latin typeface="Arial"/>
              <a:cs typeface="Arial"/>
            </a:endParaRPr>
          </a:p>
          <a:p>
            <a:pPr indent="0" algn="ctr">
              <a:lnSpc>
                <a:spcPct val="96100"/>
              </a:lnSpc>
              <a:spcBef>
                <a:spcPts val="20"/>
              </a:spcBef>
            </a:pPr>
            <a:r>
              <a:rPr sz="1000" b="1" spc="-7" dirty="0" smtClean="0">
                <a:latin typeface="Arial"/>
                <a:cs typeface="Arial"/>
              </a:rPr>
              <a:t>em</a:t>
            </a:r>
            <a:r>
              <a:rPr sz="1000" b="1" spc="-1" dirty="0" smtClean="0">
                <a:latin typeface="Arial"/>
                <a:cs typeface="Arial"/>
              </a:rPr>
              <a:t>p</a:t>
            </a:r>
            <a:r>
              <a:rPr sz="1000" b="1" spc="-8" dirty="0" smtClean="0">
                <a:latin typeface="Arial"/>
                <a:cs typeface="Arial"/>
              </a:rPr>
              <a:t>r</a:t>
            </a:r>
            <a:r>
              <a:rPr sz="1000" b="1" spc="-5" dirty="0" smtClean="0">
                <a:latin typeface="Arial"/>
                <a:cs typeface="Arial"/>
              </a:rPr>
              <a:t>e</a:t>
            </a:r>
            <a:r>
              <a:rPr sz="1000" b="1" spc="-10" dirty="0" smtClean="0">
                <a:latin typeface="Arial"/>
                <a:cs typeface="Arial"/>
              </a:rPr>
              <a:t>s</a:t>
            </a:r>
            <a:r>
              <a:rPr sz="1000" b="1" spc="-4" dirty="0" smtClean="0">
                <a:latin typeface="Arial"/>
                <a:cs typeface="Arial"/>
              </a:rPr>
              <a:t>as,</a:t>
            </a:r>
            <a:r>
              <a:rPr sz="1000" b="1" spc="-2" dirty="0" smtClean="0">
                <a:latin typeface="Arial"/>
                <a:cs typeface="Arial"/>
              </a:rPr>
              <a:t> </a:t>
            </a:r>
            <a:r>
              <a:rPr sz="1000" b="1" spc="-7" dirty="0" smtClean="0">
                <a:latin typeface="Arial"/>
                <a:cs typeface="Arial"/>
              </a:rPr>
              <a:t>C</a:t>
            </a:r>
            <a:r>
              <a:rPr sz="1000" b="1" spc="-1" dirty="0" smtClean="0">
                <a:latin typeface="Arial"/>
                <a:cs typeface="Arial"/>
              </a:rPr>
              <a:t>o</a:t>
            </a:r>
            <a:r>
              <a:rPr sz="1000" b="1" spc="-6" dirty="0" smtClean="0">
                <a:latin typeface="Arial"/>
                <a:cs typeface="Arial"/>
              </a:rPr>
              <a:t>mer</a:t>
            </a:r>
            <a:r>
              <a:rPr sz="1000" b="1" spc="-10" dirty="0" smtClean="0">
                <a:latin typeface="Arial"/>
                <a:cs typeface="Arial"/>
              </a:rPr>
              <a:t>c</a:t>
            </a:r>
            <a:r>
              <a:rPr sz="1000" b="1" spc="-2" dirty="0" smtClean="0">
                <a:latin typeface="Arial"/>
                <a:cs typeface="Arial"/>
              </a:rPr>
              <a:t>i</a:t>
            </a:r>
            <a:r>
              <a:rPr sz="1000" b="1" spc="-1" dirty="0" smtClean="0">
                <a:latin typeface="Arial"/>
                <a:cs typeface="Arial"/>
              </a:rPr>
              <a:t>o</a:t>
            </a:r>
            <a:r>
              <a:rPr sz="1000" b="1" spc="-2" dirty="0" smtClean="0">
                <a:latin typeface="Arial"/>
                <a:cs typeface="Arial"/>
              </a:rPr>
              <a:t>, </a:t>
            </a:r>
            <a:r>
              <a:rPr sz="1000" b="1" spc="-11" dirty="0" smtClean="0">
                <a:latin typeface="Arial"/>
                <a:cs typeface="Arial"/>
              </a:rPr>
              <a:t>23%</a:t>
            </a:r>
            <a:endParaRPr sz="1000">
              <a:latin typeface="Arial"/>
              <a:cs typeface="Arial"/>
            </a:endParaRPr>
          </a:p>
        </p:txBody>
      </p:sp>
      <p:sp>
        <p:nvSpPr>
          <p:cNvPr id="40" name="object 40"/>
          <p:cNvSpPr txBox="1"/>
          <p:nvPr/>
        </p:nvSpPr>
        <p:spPr>
          <a:xfrm>
            <a:off x="255727" y="3536559"/>
            <a:ext cx="650144" cy="583320"/>
          </a:xfrm>
          <a:prstGeom prst="rect">
            <a:avLst/>
          </a:prstGeom>
        </p:spPr>
        <p:txBody>
          <a:bodyPr vert="horz" wrap="square" lIns="0" tIns="0" rIns="0" bIns="0" rtlCol="0">
            <a:noAutofit/>
          </a:bodyPr>
          <a:lstStyle/>
          <a:p>
            <a:pPr marL="183133" marR="194469" algn="ctr">
              <a:lnSpc>
                <a:spcPts val="1085"/>
              </a:lnSpc>
            </a:pPr>
            <a:r>
              <a:rPr sz="1000" b="1" spc="-5" dirty="0" smtClean="0">
                <a:latin typeface="Arial"/>
                <a:cs typeface="Arial"/>
              </a:rPr>
              <a:t>176</a:t>
            </a:r>
            <a:endParaRPr sz="1000">
              <a:latin typeface="Arial"/>
              <a:cs typeface="Arial"/>
            </a:endParaRPr>
          </a:p>
          <a:p>
            <a:pPr indent="0" algn="ctr">
              <a:lnSpc>
                <a:spcPts val="1150"/>
              </a:lnSpc>
              <a:spcBef>
                <a:spcPts val="55"/>
              </a:spcBef>
            </a:pPr>
            <a:r>
              <a:rPr sz="1000" b="1" spc="-7" dirty="0" smtClean="0">
                <a:latin typeface="Arial"/>
                <a:cs typeface="Arial"/>
              </a:rPr>
              <a:t>em</a:t>
            </a:r>
            <a:r>
              <a:rPr sz="1000" b="1" spc="-1" dirty="0" smtClean="0">
                <a:latin typeface="Arial"/>
                <a:cs typeface="Arial"/>
              </a:rPr>
              <a:t>p</a:t>
            </a:r>
            <a:r>
              <a:rPr sz="1000" b="1" spc="-8" dirty="0" smtClean="0">
                <a:latin typeface="Arial"/>
                <a:cs typeface="Arial"/>
              </a:rPr>
              <a:t>r</a:t>
            </a:r>
            <a:r>
              <a:rPr sz="1000" b="1" spc="-5" dirty="0" smtClean="0">
                <a:latin typeface="Arial"/>
                <a:cs typeface="Arial"/>
              </a:rPr>
              <a:t>e</a:t>
            </a:r>
            <a:r>
              <a:rPr sz="1000" b="1" spc="-10" dirty="0" smtClean="0">
                <a:latin typeface="Arial"/>
                <a:cs typeface="Arial"/>
              </a:rPr>
              <a:t>s</a:t>
            </a:r>
            <a:r>
              <a:rPr sz="1000" b="1" spc="-5" dirty="0" smtClean="0">
                <a:latin typeface="Arial"/>
                <a:cs typeface="Arial"/>
              </a:rPr>
              <a:t>a</a:t>
            </a:r>
            <a:r>
              <a:rPr sz="1000" b="1" spc="-10" dirty="0" smtClean="0">
                <a:latin typeface="Arial"/>
                <a:cs typeface="Arial"/>
              </a:rPr>
              <a:t>s</a:t>
            </a:r>
            <a:r>
              <a:rPr sz="1000" b="1" spc="-2" dirty="0" smtClean="0">
                <a:latin typeface="Arial"/>
                <a:cs typeface="Arial"/>
              </a:rPr>
              <a:t>, </a:t>
            </a:r>
            <a:r>
              <a:rPr sz="1000" b="1" spc="-11" dirty="0" smtClean="0">
                <a:latin typeface="Arial"/>
                <a:cs typeface="Arial"/>
              </a:rPr>
              <a:t>S</a:t>
            </a:r>
            <a:r>
              <a:rPr sz="1000" b="1" spc="-5" dirty="0" smtClean="0">
                <a:latin typeface="Arial"/>
                <a:cs typeface="Arial"/>
              </a:rPr>
              <a:t>e</a:t>
            </a:r>
            <a:r>
              <a:rPr sz="1000" b="1" spc="-8" dirty="0" smtClean="0">
                <a:latin typeface="Arial"/>
                <a:cs typeface="Arial"/>
              </a:rPr>
              <a:t>r</a:t>
            </a:r>
            <a:r>
              <a:rPr sz="1000" b="1" spc="4" dirty="0" smtClean="0">
                <a:latin typeface="Arial"/>
                <a:cs typeface="Arial"/>
              </a:rPr>
              <a:t>v</a:t>
            </a:r>
            <a:r>
              <a:rPr sz="1000" b="1" spc="-4" dirty="0" smtClean="0">
                <a:latin typeface="Arial"/>
                <a:cs typeface="Arial"/>
              </a:rPr>
              <a:t>ic</a:t>
            </a:r>
            <a:r>
              <a:rPr sz="1000" b="1" spc="-7" dirty="0" smtClean="0">
                <a:latin typeface="Arial"/>
                <a:cs typeface="Arial"/>
              </a:rPr>
              <a:t>i</a:t>
            </a:r>
            <a:r>
              <a:rPr sz="1000" b="1" spc="-4" dirty="0" smtClean="0">
                <a:latin typeface="Arial"/>
                <a:cs typeface="Arial"/>
              </a:rPr>
              <a:t>os,</a:t>
            </a:r>
            <a:r>
              <a:rPr sz="1000" b="1" spc="-2" dirty="0" smtClean="0">
                <a:latin typeface="Arial"/>
                <a:cs typeface="Arial"/>
              </a:rPr>
              <a:t> </a:t>
            </a:r>
            <a:r>
              <a:rPr sz="1000" b="1" spc="-6" dirty="0" smtClean="0">
                <a:latin typeface="Arial"/>
                <a:cs typeface="Arial"/>
              </a:rPr>
              <a:t>39%</a:t>
            </a:r>
            <a:endParaRPr sz="1000">
              <a:latin typeface="Arial"/>
              <a:cs typeface="Arial"/>
            </a:endParaRPr>
          </a:p>
        </p:txBody>
      </p:sp>
      <p:sp>
        <p:nvSpPr>
          <p:cNvPr id="41" name="object 41"/>
          <p:cNvSpPr txBox="1"/>
          <p:nvPr/>
        </p:nvSpPr>
        <p:spPr>
          <a:xfrm>
            <a:off x="8359775" y="4265419"/>
            <a:ext cx="650144" cy="583567"/>
          </a:xfrm>
          <a:prstGeom prst="rect">
            <a:avLst/>
          </a:prstGeom>
        </p:spPr>
        <p:txBody>
          <a:bodyPr vert="horz" wrap="square" lIns="0" tIns="0" rIns="0" bIns="0" rtlCol="0">
            <a:noAutofit/>
          </a:bodyPr>
          <a:lstStyle/>
          <a:p>
            <a:pPr marL="183134" marR="194467" algn="ctr">
              <a:lnSpc>
                <a:spcPts val="1085"/>
              </a:lnSpc>
            </a:pPr>
            <a:r>
              <a:rPr sz="1000" b="1" spc="-10" dirty="0" smtClean="0">
                <a:latin typeface="Arial"/>
                <a:cs typeface="Arial"/>
              </a:rPr>
              <a:t>123</a:t>
            </a:r>
            <a:endParaRPr sz="1000">
              <a:latin typeface="Arial"/>
              <a:cs typeface="Arial"/>
            </a:endParaRPr>
          </a:p>
          <a:p>
            <a:pPr indent="0" algn="ctr">
              <a:lnSpc>
                <a:spcPts val="1150"/>
              </a:lnSpc>
              <a:spcBef>
                <a:spcPts val="55"/>
              </a:spcBef>
            </a:pPr>
            <a:r>
              <a:rPr sz="1000" b="1" spc="-7" dirty="0" smtClean="0">
                <a:latin typeface="Arial"/>
                <a:cs typeface="Arial"/>
              </a:rPr>
              <a:t>em</a:t>
            </a:r>
            <a:r>
              <a:rPr sz="1000" b="1" spc="-1" dirty="0" smtClean="0">
                <a:latin typeface="Arial"/>
                <a:cs typeface="Arial"/>
              </a:rPr>
              <a:t>p</a:t>
            </a:r>
            <a:r>
              <a:rPr sz="1000" b="1" spc="-8" dirty="0" smtClean="0">
                <a:latin typeface="Arial"/>
                <a:cs typeface="Arial"/>
              </a:rPr>
              <a:t>r</a:t>
            </a:r>
            <a:r>
              <a:rPr sz="1000" b="1" spc="-5" dirty="0" smtClean="0">
                <a:latin typeface="Arial"/>
                <a:cs typeface="Arial"/>
              </a:rPr>
              <a:t>e</a:t>
            </a:r>
            <a:r>
              <a:rPr sz="1000" b="1" spc="-10" dirty="0" smtClean="0">
                <a:latin typeface="Arial"/>
                <a:cs typeface="Arial"/>
              </a:rPr>
              <a:t>s</a:t>
            </a:r>
            <a:r>
              <a:rPr sz="1000" b="1" spc="-5" dirty="0" smtClean="0">
                <a:latin typeface="Arial"/>
                <a:cs typeface="Arial"/>
              </a:rPr>
              <a:t>a</a:t>
            </a:r>
            <a:r>
              <a:rPr sz="1000" b="1" spc="-10" dirty="0" smtClean="0">
                <a:latin typeface="Arial"/>
                <a:cs typeface="Arial"/>
              </a:rPr>
              <a:t>s</a:t>
            </a:r>
            <a:r>
              <a:rPr sz="1000" b="1" spc="-2" dirty="0" smtClean="0">
                <a:latin typeface="Arial"/>
                <a:cs typeface="Arial"/>
              </a:rPr>
              <a:t>, </a:t>
            </a:r>
            <a:r>
              <a:rPr sz="1000" b="1" spc="11" dirty="0" smtClean="0">
                <a:latin typeface="Arial"/>
                <a:cs typeface="Arial"/>
              </a:rPr>
              <a:t>M</a:t>
            </a:r>
            <a:r>
              <a:rPr sz="1000" b="1" spc="-4" dirty="0" smtClean="0">
                <a:latin typeface="Arial"/>
                <a:cs typeface="Arial"/>
              </a:rPr>
              <a:t>edianas,</a:t>
            </a:r>
            <a:r>
              <a:rPr sz="1000" b="1" spc="-2" dirty="0" smtClean="0">
                <a:latin typeface="Arial"/>
                <a:cs typeface="Arial"/>
              </a:rPr>
              <a:t> </a:t>
            </a:r>
            <a:r>
              <a:rPr sz="1000" b="1" spc="-6" dirty="0" smtClean="0">
                <a:latin typeface="Arial"/>
                <a:cs typeface="Arial"/>
              </a:rPr>
              <a:t>27%</a:t>
            </a:r>
            <a:endParaRPr sz="1000">
              <a:latin typeface="Arial"/>
              <a:cs typeface="Arial"/>
            </a:endParaRPr>
          </a:p>
        </p:txBody>
      </p:sp>
      <p:sp>
        <p:nvSpPr>
          <p:cNvPr id="42" name="object 42"/>
          <p:cNvSpPr txBox="1"/>
          <p:nvPr/>
        </p:nvSpPr>
        <p:spPr>
          <a:xfrm>
            <a:off x="5675629" y="4453118"/>
            <a:ext cx="650144" cy="583320"/>
          </a:xfrm>
          <a:prstGeom prst="rect">
            <a:avLst/>
          </a:prstGeom>
        </p:spPr>
        <p:txBody>
          <a:bodyPr vert="horz" wrap="square" lIns="0" tIns="0" rIns="0" bIns="0" rtlCol="0">
            <a:noAutofit/>
          </a:bodyPr>
          <a:lstStyle/>
          <a:p>
            <a:pPr marL="218186" marR="229521" algn="ctr">
              <a:lnSpc>
                <a:spcPts val="1085"/>
              </a:lnSpc>
            </a:pPr>
            <a:r>
              <a:rPr sz="1000" b="1" spc="-5" dirty="0" smtClean="0">
                <a:latin typeface="Arial"/>
                <a:cs typeface="Arial"/>
              </a:rPr>
              <a:t>64</a:t>
            </a:r>
            <a:endParaRPr sz="1000">
              <a:latin typeface="Arial"/>
              <a:cs typeface="Arial"/>
            </a:endParaRPr>
          </a:p>
          <a:p>
            <a:pPr algn="ctr">
              <a:lnSpc>
                <a:spcPts val="1150"/>
              </a:lnSpc>
              <a:spcBef>
                <a:spcPts val="55"/>
              </a:spcBef>
            </a:pPr>
            <a:r>
              <a:rPr sz="1000" b="1" spc="-7" dirty="0" smtClean="0">
                <a:latin typeface="Arial"/>
                <a:cs typeface="Arial"/>
              </a:rPr>
              <a:t>em</a:t>
            </a:r>
            <a:r>
              <a:rPr sz="1000" b="1" spc="-1" dirty="0" smtClean="0">
                <a:latin typeface="Arial"/>
                <a:cs typeface="Arial"/>
              </a:rPr>
              <a:t>p</a:t>
            </a:r>
            <a:r>
              <a:rPr sz="1000" b="1" spc="-8" dirty="0" smtClean="0">
                <a:latin typeface="Arial"/>
                <a:cs typeface="Arial"/>
              </a:rPr>
              <a:t>r</a:t>
            </a:r>
            <a:r>
              <a:rPr sz="1000" b="1" spc="-5" dirty="0" smtClean="0">
                <a:latin typeface="Arial"/>
                <a:cs typeface="Arial"/>
              </a:rPr>
              <a:t>e</a:t>
            </a:r>
            <a:r>
              <a:rPr sz="1000" b="1" spc="-10" dirty="0" smtClean="0">
                <a:latin typeface="Arial"/>
                <a:cs typeface="Arial"/>
              </a:rPr>
              <a:t>s</a:t>
            </a:r>
            <a:r>
              <a:rPr sz="1000" b="1" spc="-5" dirty="0" smtClean="0">
                <a:latin typeface="Arial"/>
                <a:cs typeface="Arial"/>
              </a:rPr>
              <a:t>a</a:t>
            </a:r>
            <a:r>
              <a:rPr sz="1000" b="1" spc="-10" dirty="0" smtClean="0">
                <a:latin typeface="Arial"/>
                <a:cs typeface="Arial"/>
              </a:rPr>
              <a:t>s</a:t>
            </a:r>
            <a:r>
              <a:rPr sz="1000" b="1" spc="-2" dirty="0" smtClean="0">
                <a:latin typeface="Arial"/>
                <a:cs typeface="Arial"/>
              </a:rPr>
              <a:t>, </a:t>
            </a:r>
            <a:r>
              <a:rPr sz="1000" b="1" spc="11" dirty="0" smtClean="0">
                <a:latin typeface="Arial"/>
                <a:cs typeface="Arial"/>
              </a:rPr>
              <a:t>M</a:t>
            </a:r>
            <a:r>
              <a:rPr sz="1000" b="1" spc="-4" dirty="0" smtClean="0">
                <a:latin typeface="Arial"/>
                <a:cs typeface="Arial"/>
              </a:rPr>
              <a:t>ic</a:t>
            </a:r>
            <a:r>
              <a:rPr sz="1000" b="1" spc="-8" dirty="0" smtClean="0">
                <a:latin typeface="Arial"/>
                <a:cs typeface="Arial"/>
              </a:rPr>
              <a:t>r</a:t>
            </a:r>
            <a:r>
              <a:rPr sz="1000" b="1" spc="-4" dirty="0" smtClean="0">
                <a:latin typeface="Arial"/>
                <a:cs typeface="Arial"/>
              </a:rPr>
              <a:t>o,</a:t>
            </a:r>
            <a:r>
              <a:rPr sz="1000" b="1" spc="-2" dirty="0" smtClean="0">
                <a:latin typeface="Arial"/>
                <a:cs typeface="Arial"/>
              </a:rPr>
              <a:t> </a:t>
            </a:r>
            <a:r>
              <a:rPr sz="1000" b="1" spc="-6" dirty="0" smtClean="0">
                <a:latin typeface="Arial"/>
                <a:cs typeface="Arial"/>
              </a:rPr>
              <a:t>14%</a:t>
            </a:r>
            <a:endParaRPr sz="1000">
              <a:latin typeface="Arial"/>
              <a:cs typeface="Arial"/>
            </a:endParaRPr>
          </a:p>
        </p:txBody>
      </p:sp>
      <p:sp>
        <p:nvSpPr>
          <p:cNvPr id="43" name="object 43"/>
          <p:cNvSpPr txBox="1"/>
          <p:nvPr/>
        </p:nvSpPr>
        <p:spPr>
          <a:xfrm>
            <a:off x="3898391" y="4893554"/>
            <a:ext cx="650144" cy="583320"/>
          </a:xfrm>
          <a:prstGeom prst="rect">
            <a:avLst/>
          </a:prstGeom>
        </p:spPr>
        <p:txBody>
          <a:bodyPr vert="horz" wrap="square" lIns="0" tIns="0" rIns="0" bIns="0" rtlCol="0">
            <a:noAutofit/>
          </a:bodyPr>
          <a:lstStyle/>
          <a:p>
            <a:pPr marL="183387" marR="194215" algn="ctr">
              <a:lnSpc>
                <a:spcPts val="1085"/>
              </a:lnSpc>
            </a:pPr>
            <a:r>
              <a:rPr sz="1000" b="1" spc="-5" dirty="0" smtClean="0">
                <a:latin typeface="Arial"/>
                <a:cs typeface="Arial"/>
              </a:rPr>
              <a:t>166</a:t>
            </a:r>
            <a:endParaRPr sz="1000">
              <a:latin typeface="Arial"/>
              <a:cs typeface="Arial"/>
            </a:endParaRPr>
          </a:p>
          <a:p>
            <a:pPr algn="ctr">
              <a:lnSpc>
                <a:spcPts val="1150"/>
              </a:lnSpc>
              <a:spcBef>
                <a:spcPts val="55"/>
              </a:spcBef>
            </a:pPr>
            <a:r>
              <a:rPr sz="1000" b="1" spc="-7" dirty="0" smtClean="0">
                <a:latin typeface="Arial"/>
                <a:cs typeface="Arial"/>
              </a:rPr>
              <a:t>em</a:t>
            </a:r>
            <a:r>
              <a:rPr sz="1000" b="1" spc="-1" dirty="0" smtClean="0">
                <a:latin typeface="Arial"/>
                <a:cs typeface="Arial"/>
              </a:rPr>
              <a:t>p</a:t>
            </a:r>
            <a:r>
              <a:rPr sz="1000" b="1" spc="-8" dirty="0" smtClean="0">
                <a:latin typeface="Arial"/>
                <a:cs typeface="Arial"/>
              </a:rPr>
              <a:t>r</a:t>
            </a:r>
            <a:r>
              <a:rPr sz="1000" b="1" spc="-5" dirty="0" smtClean="0">
                <a:latin typeface="Arial"/>
                <a:cs typeface="Arial"/>
              </a:rPr>
              <a:t>e</a:t>
            </a:r>
            <a:r>
              <a:rPr sz="1000" b="1" spc="-10" dirty="0" smtClean="0">
                <a:latin typeface="Arial"/>
                <a:cs typeface="Arial"/>
              </a:rPr>
              <a:t>s</a:t>
            </a:r>
            <a:r>
              <a:rPr sz="1000" b="1" spc="-5" dirty="0" smtClean="0">
                <a:latin typeface="Arial"/>
                <a:cs typeface="Arial"/>
              </a:rPr>
              <a:t>a</a:t>
            </a:r>
            <a:r>
              <a:rPr sz="1000" b="1" spc="-10" dirty="0" smtClean="0">
                <a:latin typeface="Arial"/>
                <a:cs typeface="Arial"/>
              </a:rPr>
              <a:t>s</a:t>
            </a:r>
            <a:r>
              <a:rPr sz="1000" b="1" spc="-2" dirty="0" smtClean="0">
                <a:latin typeface="Arial"/>
                <a:cs typeface="Arial"/>
              </a:rPr>
              <a:t>, </a:t>
            </a:r>
            <a:r>
              <a:rPr sz="1000" b="1" spc="-4" dirty="0" smtClean="0">
                <a:latin typeface="Arial"/>
                <a:cs typeface="Arial"/>
              </a:rPr>
              <a:t>In</a:t>
            </a:r>
            <a:r>
              <a:rPr sz="1000" b="1" spc="-1" dirty="0" smtClean="0">
                <a:latin typeface="Arial"/>
                <a:cs typeface="Arial"/>
              </a:rPr>
              <a:t>d</a:t>
            </a:r>
            <a:r>
              <a:rPr sz="1000" b="1" spc="-4" dirty="0" smtClean="0">
                <a:latin typeface="Arial"/>
                <a:cs typeface="Arial"/>
              </a:rPr>
              <a:t>ustri</a:t>
            </a:r>
            <a:r>
              <a:rPr sz="1000" b="1" spc="-10" dirty="0" smtClean="0">
                <a:latin typeface="Arial"/>
                <a:cs typeface="Arial"/>
              </a:rPr>
              <a:t>a</a:t>
            </a:r>
            <a:r>
              <a:rPr sz="1000" b="1" spc="-2" dirty="0" smtClean="0">
                <a:latin typeface="Arial"/>
                <a:cs typeface="Arial"/>
              </a:rPr>
              <a:t>, </a:t>
            </a:r>
            <a:r>
              <a:rPr sz="1000" b="1" spc="-6" dirty="0" smtClean="0">
                <a:latin typeface="Arial"/>
                <a:cs typeface="Arial"/>
              </a:rPr>
              <a:t>37%</a:t>
            </a:r>
            <a:endParaRPr sz="10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105400" y="5562600"/>
            <a:ext cx="1600200" cy="12954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6324600" y="5638800"/>
            <a:ext cx="2819400" cy="121920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1295400" y="990600"/>
            <a:ext cx="6361221" cy="3160777"/>
          </a:xfrm>
          <a:prstGeom prst="rect">
            <a:avLst/>
          </a:prstGeom>
        </p:spPr>
        <p:txBody>
          <a:bodyPr vert="horz" wrap="square" lIns="0" tIns="0" rIns="0" bIns="0" rtlCol="0">
            <a:noAutofit/>
          </a:bodyPr>
          <a:lstStyle/>
          <a:p>
            <a:pPr algn="ctr">
              <a:lnSpc>
                <a:spcPts val="4282"/>
              </a:lnSpc>
            </a:pPr>
            <a:r>
              <a:rPr sz="4000" b="1" dirty="0" smtClean="0">
                <a:latin typeface="Calibri"/>
                <a:cs typeface="Calibri"/>
              </a:rPr>
              <a:t>P</a:t>
            </a:r>
            <a:r>
              <a:rPr sz="4000" b="1" spc="-54" dirty="0" smtClean="0">
                <a:latin typeface="Calibri"/>
                <a:cs typeface="Calibri"/>
              </a:rPr>
              <a:t>r</a:t>
            </a:r>
            <a:r>
              <a:rPr sz="4000" b="1" dirty="0" smtClean="0">
                <a:latin typeface="Calibri"/>
                <a:cs typeface="Calibri"/>
              </a:rPr>
              <a:t>og</a:t>
            </a:r>
            <a:r>
              <a:rPr sz="4000" b="1" spc="-109" dirty="0" smtClean="0">
                <a:latin typeface="Calibri"/>
                <a:cs typeface="Calibri"/>
              </a:rPr>
              <a:t>r</a:t>
            </a:r>
            <a:r>
              <a:rPr sz="4000" b="1" dirty="0" smtClean="0">
                <a:latin typeface="Calibri"/>
                <a:cs typeface="Calibri"/>
              </a:rPr>
              <a:t>ama de Ap</a:t>
            </a:r>
            <a:r>
              <a:rPr sz="4000" b="1" spc="-34" dirty="0" smtClean="0">
                <a:latin typeface="Calibri"/>
                <a:cs typeface="Calibri"/>
              </a:rPr>
              <a:t>o</a:t>
            </a:r>
            <a:r>
              <a:rPr sz="4000" b="1" spc="-44" dirty="0" smtClean="0">
                <a:latin typeface="Calibri"/>
                <a:cs typeface="Calibri"/>
              </a:rPr>
              <a:t>y</a:t>
            </a:r>
            <a:r>
              <a:rPr sz="4000" b="1" dirty="0" smtClean="0">
                <a:latin typeface="Calibri"/>
                <a:cs typeface="Calibri"/>
              </a:rPr>
              <a:t>o p</a:t>
            </a:r>
            <a:r>
              <a:rPr sz="4000" b="1" spc="4" dirty="0" smtClean="0">
                <a:latin typeface="Calibri"/>
                <a:cs typeface="Calibri"/>
              </a:rPr>
              <a:t>a</a:t>
            </a:r>
            <a:r>
              <a:rPr sz="4000" b="1" spc="-109" dirty="0" smtClean="0">
                <a:latin typeface="Calibri"/>
                <a:cs typeface="Calibri"/>
              </a:rPr>
              <a:t>r</a:t>
            </a:r>
            <a:r>
              <a:rPr sz="4000" b="1" dirty="0" smtClean="0">
                <a:latin typeface="Calibri"/>
                <a:cs typeface="Calibri"/>
              </a:rPr>
              <a:t>a </a:t>
            </a:r>
            <a:r>
              <a:rPr sz="4000" b="1" spc="-16" dirty="0" smtClean="0">
                <a:latin typeface="Calibri"/>
                <a:cs typeface="Calibri"/>
              </a:rPr>
              <a:t>la</a:t>
            </a:r>
            <a:endParaRPr sz="4000" dirty="0">
              <a:latin typeface="Calibri"/>
              <a:cs typeface="Calibri"/>
            </a:endParaRPr>
          </a:p>
          <a:p>
            <a:pPr marL="776459" marR="840181" algn="ctr"/>
            <a:r>
              <a:rPr sz="4000" b="1" dirty="0" smtClean="0">
                <a:latin typeface="Calibri"/>
                <a:cs typeface="Calibri"/>
              </a:rPr>
              <a:t>P</a:t>
            </a:r>
            <a:r>
              <a:rPr sz="4000" b="1" spc="-59" dirty="0" smtClean="0">
                <a:latin typeface="Calibri"/>
                <a:cs typeface="Calibri"/>
              </a:rPr>
              <a:t>r</a:t>
            </a:r>
            <a:r>
              <a:rPr sz="4000" b="1" dirty="0" smtClean="0">
                <a:latin typeface="Calibri"/>
                <a:cs typeface="Calibri"/>
              </a:rPr>
              <a:t>oduct</a:t>
            </a:r>
            <a:r>
              <a:rPr sz="4000" b="1" spc="-4" dirty="0" smtClean="0">
                <a:latin typeface="Calibri"/>
                <a:cs typeface="Calibri"/>
              </a:rPr>
              <a:t>i</a:t>
            </a:r>
            <a:r>
              <a:rPr sz="4000" b="1" dirty="0" smtClean="0">
                <a:latin typeface="Calibri"/>
                <a:cs typeface="Calibri"/>
              </a:rPr>
              <a:t>vidad</a:t>
            </a:r>
            <a:r>
              <a:rPr sz="4000" b="1" spc="-29" dirty="0" smtClean="0">
                <a:latin typeface="Calibri"/>
                <a:cs typeface="Calibri"/>
              </a:rPr>
              <a:t> </a:t>
            </a:r>
            <a:r>
              <a:rPr sz="4000" b="1" spc="-13" dirty="0" smtClean="0">
                <a:latin typeface="Calibri"/>
                <a:cs typeface="Calibri"/>
              </a:rPr>
              <a:t>(</a:t>
            </a:r>
            <a:r>
              <a:rPr sz="4000" b="1" spc="-314" dirty="0" smtClean="0">
                <a:latin typeface="Calibri"/>
                <a:cs typeface="Calibri"/>
              </a:rPr>
              <a:t>P</a:t>
            </a:r>
            <a:r>
              <a:rPr sz="4000" b="1" dirty="0" smtClean="0">
                <a:latin typeface="Calibri"/>
                <a:cs typeface="Calibri"/>
              </a:rPr>
              <a:t>AP)</a:t>
            </a:r>
            <a:endParaRPr lang="es-MX" sz="4000" b="1" dirty="0" smtClean="0">
              <a:latin typeface="Calibri"/>
              <a:cs typeface="Calibri"/>
            </a:endParaRPr>
          </a:p>
          <a:p>
            <a:pPr marL="776459" marR="840181" algn="ctr"/>
            <a:r>
              <a:rPr lang="es-MX" sz="4000" b="1" dirty="0" smtClean="0">
                <a:latin typeface="Calibri"/>
                <a:cs typeface="Calibri"/>
              </a:rPr>
              <a:t>De la Secretaria de Trabajo y Previsión Social </a:t>
            </a:r>
            <a:endParaRPr sz="40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248411" y="5376671"/>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5" name="object 5"/>
          <p:cNvSpPr/>
          <p:nvPr/>
        </p:nvSpPr>
        <p:spPr>
          <a:xfrm>
            <a:off x="248411" y="3913632"/>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6" name="object 6"/>
          <p:cNvSpPr/>
          <p:nvPr/>
        </p:nvSpPr>
        <p:spPr>
          <a:xfrm>
            <a:off x="248411" y="3182111"/>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7" name="object 7"/>
          <p:cNvSpPr/>
          <p:nvPr/>
        </p:nvSpPr>
        <p:spPr>
          <a:xfrm>
            <a:off x="248411" y="2452116"/>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8" name="object 8"/>
          <p:cNvSpPr/>
          <p:nvPr/>
        </p:nvSpPr>
        <p:spPr>
          <a:xfrm>
            <a:off x="248411" y="1720595"/>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9" name="object 9"/>
          <p:cNvSpPr/>
          <p:nvPr/>
        </p:nvSpPr>
        <p:spPr>
          <a:xfrm>
            <a:off x="476961" y="5888367"/>
            <a:ext cx="765860" cy="220116"/>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0" name="object 10"/>
          <p:cNvSpPr/>
          <p:nvPr/>
        </p:nvSpPr>
        <p:spPr>
          <a:xfrm>
            <a:off x="1702307" y="5213400"/>
            <a:ext cx="765860" cy="895083"/>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1" name="object 11"/>
          <p:cNvSpPr/>
          <p:nvPr/>
        </p:nvSpPr>
        <p:spPr>
          <a:xfrm>
            <a:off x="2927730" y="2001685"/>
            <a:ext cx="765860" cy="4106799"/>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2" name="object 12"/>
          <p:cNvSpPr/>
          <p:nvPr/>
        </p:nvSpPr>
        <p:spPr>
          <a:xfrm>
            <a:off x="4153027" y="3631603"/>
            <a:ext cx="765860" cy="2476881"/>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3" name="object 13"/>
          <p:cNvSpPr/>
          <p:nvPr/>
        </p:nvSpPr>
        <p:spPr>
          <a:xfrm>
            <a:off x="5378450" y="4779810"/>
            <a:ext cx="765860" cy="1328674"/>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4" name="object 14"/>
          <p:cNvSpPr/>
          <p:nvPr/>
        </p:nvSpPr>
        <p:spPr>
          <a:xfrm>
            <a:off x="6603745" y="3703358"/>
            <a:ext cx="765860" cy="2405126"/>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5" name="object 15"/>
          <p:cNvSpPr/>
          <p:nvPr/>
        </p:nvSpPr>
        <p:spPr>
          <a:xfrm>
            <a:off x="7829168" y="6028043"/>
            <a:ext cx="765860" cy="80440"/>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6" name="object 16"/>
          <p:cNvSpPr/>
          <p:nvPr/>
        </p:nvSpPr>
        <p:spPr>
          <a:xfrm>
            <a:off x="248411" y="6108191"/>
            <a:ext cx="8577072" cy="0"/>
          </a:xfrm>
          <a:custGeom>
            <a:avLst/>
            <a:gdLst/>
            <a:ahLst/>
            <a:cxnLst/>
            <a:rect l="l" t="t" r="r" b="b"/>
            <a:pathLst>
              <a:path w="8577072">
                <a:moveTo>
                  <a:pt x="0" y="0"/>
                </a:moveTo>
                <a:lnTo>
                  <a:pt x="8577072" y="0"/>
                </a:lnTo>
              </a:path>
            </a:pathLst>
          </a:custGeom>
          <a:ln w="9144">
            <a:solidFill>
              <a:srgbClr val="858585"/>
            </a:solidFill>
          </a:ln>
        </p:spPr>
        <p:txBody>
          <a:bodyPr wrap="square" lIns="0" tIns="0" rIns="0" bIns="0" rtlCol="0">
            <a:noAutofit/>
          </a:bodyPr>
          <a:lstStyle/>
          <a:p>
            <a:endParaRPr/>
          </a:p>
        </p:txBody>
      </p:sp>
      <p:sp>
        <p:nvSpPr>
          <p:cNvPr id="17" name="object 17"/>
          <p:cNvSpPr txBox="1"/>
          <p:nvPr/>
        </p:nvSpPr>
        <p:spPr>
          <a:xfrm>
            <a:off x="3619500" y="241704"/>
            <a:ext cx="4736124"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Da</a:t>
            </a:r>
            <a:r>
              <a:rPr sz="2000" b="1" i="1" spc="4" dirty="0" smtClean="0">
                <a:latin typeface="Arial"/>
                <a:cs typeface="Arial"/>
              </a:rPr>
              <a:t>t</a:t>
            </a:r>
            <a:r>
              <a:rPr sz="2000" b="1" i="1" spc="0" dirty="0" smtClean="0">
                <a:latin typeface="Arial"/>
                <a:cs typeface="Arial"/>
              </a:rPr>
              <a:t>os</a:t>
            </a:r>
            <a:r>
              <a:rPr sz="2000" b="1" i="1" spc="-29" dirty="0" smtClean="0">
                <a:latin typeface="Arial"/>
                <a:cs typeface="Arial"/>
              </a:rPr>
              <a:t> </a:t>
            </a:r>
            <a:r>
              <a:rPr sz="2000" b="1" i="1" spc="0" dirty="0" smtClean="0">
                <a:latin typeface="Arial"/>
                <a:cs typeface="Arial"/>
              </a:rPr>
              <a:t>sobre</a:t>
            </a:r>
            <a:r>
              <a:rPr sz="2000" b="1" i="1" spc="-19" dirty="0" smtClean="0">
                <a:latin typeface="Arial"/>
                <a:cs typeface="Arial"/>
              </a:rPr>
              <a:t> </a:t>
            </a:r>
            <a:r>
              <a:rPr sz="2000" b="1" i="1" spc="0" dirty="0" smtClean="0">
                <a:latin typeface="Arial"/>
                <a:cs typeface="Arial"/>
              </a:rPr>
              <a:t>la</a:t>
            </a:r>
            <a:r>
              <a:rPr sz="2000" b="1" i="1" spc="-9" dirty="0" smtClean="0">
                <a:latin typeface="Arial"/>
                <a:cs typeface="Arial"/>
              </a:rPr>
              <a:t> </a:t>
            </a:r>
            <a:r>
              <a:rPr sz="2000" b="1" i="1" spc="0" dirty="0" smtClean="0">
                <a:latin typeface="Arial"/>
                <a:cs typeface="Arial"/>
              </a:rPr>
              <a:t>operac</a:t>
            </a:r>
            <a:r>
              <a:rPr sz="2000" b="1" i="1" spc="-9" dirty="0" smtClean="0">
                <a:latin typeface="Arial"/>
                <a:cs typeface="Arial"/>
              </a:rPr>
              <a:t>i</a:t>
            </a:r>
            <a:r>
              <a:rPr sz="2000" b="1" i="1" spc="0" dirty="0" smtClean="0">
                <a:latin typeface="Arial"/>
                <a:cs typeface="Arial"/>
              </a:rPr>
              <a:t>ón</a:t>
            </a:r>
            <a:r>
              <a:rPr sz="2000" b="1" i="1" spc="-29" dirty="0" smtClean="0">
                <a:latin typeface="Arial"/>
                <a:cs typeface="Arial"/>
              </a:rPr>
              <a:t> </a:t>
            </a:r>
            <a:r>
              <a:rPr sz="2000" b="1" i="1" spc="0" dirty="0" smtClean="0">
                <a:latin typeface="Arial"/>
                <a:cs typeface="Arial"/>
              </a:rPr>
              <a:t>del</a:t>
            </a:r>
            <a:r>
              <a:rPr sz="2000" b="1" i="1" spc="-4" dirty="0" smtClean="0">
                <a:latin typeface="Arial"/>
                <a:cs typeface="Arial"/>
              </a:rPr>
              <a:t> </a:t>
            </a:r>
            <a:r>
              <a:rPr sz="2000" b="1" i="1" spc="-154" dirty="0" smtClean="0">
                <a:latin typeface="Arial"/>
                <a:cs typeface="Arial"/>
              </a:rPr>
              <a:t>P</a:t>
            </a:r>
            <a:r>
              <a:rPr sz="2000" b="1" i="1" spc="0" dirty="0" smtClean="0">
                <a:latin typeface="Arial"/>
                <a:cs typeface="Arial"/>
              </a:rPr>
              <a:t>AP</a:t>
            </a:r>
            <a:r>
              <a:rPr sz="2000" b="1" i="1" spc="-69" dirty="0" smtClean="0">
                <a:latin typeface="Arial"/>
                <a:cs typeface="Arial"/>
              </a:rPr>
              <a:t> </a:t>
            </a:r>
            <a:r>
              <a:rPr sz="2000" b="1" i="1" spc="0" dirty="0" smtClean="0">
                <a:latin typeface="Arial"/>
                <a:cs typeface="Arial"/>
              </a:rPr>
              <a:t>2013</a:t>
            </a:r>
            <a:endParaRPr sz="2000" dirty="0">
              <a:latin typeface="Arial"/>
              <a:cs typeface="Arial"/>
            </a:endParaRPr>
          </a:p>
        </p:txBody>
      </p:sp>
      <p:sp>
        <p:nvSpPr>
          <p:cNvPr id="18" name="object 18"/>
          <p:cNvSpPr txBox="1"/>
          <p:nvPr/>
        </p:nvSpPr>
        <p:spPr>
          <a:xfrm>
            <a:off x="425805" y="1049374"/>
            <a:ext cx="12689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19" name="object 19"/>
          <p:cNvSpPr txBox="1"/>
          <p:nvPr/>
        </p:nvSpPr>
        <p:spPr>
          <a:xfrm>
            <a:off x="769010" y="1049374"/>
            <a:ext cx="7690474"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El</a:t>
            </a:r>
            <a:r>
              <a:rPr sz="1600" spc="-24" dirty="0" smtClean="0">
                <a:latin typeface="Arial"/>
                <a:cs typeface="Arial"/>
              </a:rPr>
              <a:t> </a:t>
            </a:r>
            <a:r>
              <a:rPr sz="1600" spc="0" dirty="0" smtClean="0">
                <a:latin typeface="Arial"/>
                <a:cs typeface="Arial"/>
              </a:rPr>
              <a:t>45%</a:t>
            </a:r>
            <a:r>
              <a:rPr sz="1600" spc="-26" dirty="0" smtClean="0">
                <a:latin typeface="Arial"/>
                <a:cs typeface="Arial"/>
              </a:rPr>
              <a:t> </a:t>
            </a:r>
            <a:r>
              <a:rPr sz="1600" spc="0" dirty="0" smtClean="0">
                <a:latin typeface="Arial"/>
                <a:cs typeface="Arial"/>
              </a:rPr>
              <a:t>de</a:t>
            </a:r>
            <a:r>
              <a:rPr sz="1600" spc="-7" dirty="0" smtClean="0">
                <a:latin typeface="Arial"/>
                <a:cs typeface="Arial"/>
              </a:rPr>
              <a:t> </a:t>
            </a:r>
            <a:r>
              <a:rPr sz="1600" spc="4" dirty="0" smtClean="0">
                <a:latin typeface="Arial"/>
                <a:cs typeface="Arial"/>
              </a:rPr>
              <a:t>l</a:t>
            </a:r>
            <a:r>
              <a:rPr sz="1600" spc="0" dirty="0" smtClean="0">
                <a:latin typeface="Arial"/>
                <a:cs typeface="Arial"/>
              </a:rPr>
              <a:t>os</a:t>
            </a:r>
            <a:r>
              <a:rPr sz="1600" spc="-25" dirty="0" smtClean="0">
                <a:latin typeface="Arial"/>
                <a:cs typeface="Arial"/>
              </a:rPr>
              <a:t> </a:t>
            </a:r>
            <a:r>
              <a:rPr sz="1600" spc="0" dirty="0" smtClean="0">
                <a:latin typeface="Arial"/>
                <a:cs typeface="Arial"/>
              </a:rPr>
              <a:t>tr</a:t>
            </a:r>
            <a:r>
              <a:rPr sz="1600" spc="-4" dirty="0" smtClean="0">
                <a:latin typeface="Arial"/>
                <a:cs typeface="Arial"/>
              </a:rPr>
              <a:t>a</a:t>
            </a:r>
            <a:r>
              <a:rPr sz="1600" spc="0" dirty="0" smtClean="0">
                <a:latin typeface="Arial"/>
                <a:cs typeface="Arial"/>
              </a:rPr>
              <a:t>bajadores</a:t>
            </a:r>
            <a:r>
              <a:rPr sz="1600" spc="-73" dirty="0" smtClean="0">
                <a:latin typeface="Arial"/>
                <a:cs typeface="Arial"/>
              </a:rPr>
              <a:t> </a:t>
            </a:r>
            <a:r>
              <a:rPr sz="1600" spc="0" dirty="0" smtClean="0">
                <a:latin typeface="Arial"/>
                <a:cs typeface="Arial"/>
              </a:rPr>
              <a:t>benefi</a:t>
            </a:r>
            <a:r>
              <a:rPr sz="1600" spc="4" dirty="0" smtClean="0">
                <a:latin typeface="Arial"/>
                <a:cs typeface="Arial"/>
              </a:rPr>
              <a:t>ci</a:t>
            </a:r>
            <a:r>
              <a:rPr sz="1600" spc="0" dirty="0" smtClean="0">
                <a:latin typeface="Arial"/>
                <a:cs typeface="Arial"/>
              </a:rPr>
              <a:t>ados</a:t>
            </a:r>
            <a:r>
              <a:rPr sz="1600" spc="-94" dirty="0" smtClean="0">
                <a:latin typeface="Arial"/>
                <a:cs typeface="Arial"/>
              </a:rPr>
              <a:t> </a:t>
            </a:r>
            <a:r>
              <a:rPr sz="1600" spc="4" dirty="0" smtClean="0">
                <a:latin typeface="Arial"/>
                <a:cs typeface="Arial"/>
              </a:rPr>
              <a:t>c</a:t>
            </a:r>
            <a:r>
              <a:rPr sz="1600" spc="0" dirty="0" smtClean="0">
                <a:latin typeface="Arial"/>
                <a:cs typeface="Arial"/>
              </a:rPr>
              <a:t>ontó</a:t>
            </a:r>
            <a:r>
              <a:rPr sz="1600" spc="-39" dirty="0" smtClean="0">
                <a:latin typeface="Arial"/>
                <a:cs typeface="Arial"/>
              </a:rPr>
              <a:t> </a:t>
            </a:r>
            <a:r>
              <a:rPr sz="1600" spc="4" dirty="0" smtClean="0">
                <a:latin typeface="Arial"/>
                <a:cs typeface="Arial"/>
              </a:rPr>
              <a:t>c</a:t>
            </a:r>
            <a:r>
              <a:rPr sz="1600" spc="0" dirty="0" smtClean="0">
                <a:latin typeface="Arial"/>
                <a:cs typeface="Arial"/>
              </a:rPr>
              <a:t>on</a:t>
            </a:r>
            <a:r>
              <a:rPr sz="1600" spc="-25" dirty="0" smtClean="0">
                <a:latin typeface="Arial"/>
                <a:cs typeface="Arial"/>
              </a:rPr>
              <a:t> </a:t>
            </a:r>
            <a:r>
              <a:rPr sz="1600" spc="0" dirty="0" smtClean="0">
                <a:latin typeface="Arial"/>
                <a:cs typeface="Arial"/>
              </a:rPr>
              <a:t>estud</a:t>
            </a:r>
            <a:r>
              <a:rPr sz="1600" spc="4" dirty="0" smtClean="0">
                <a:latin typeface="Arial"/>
                <a:cs typeface="Arial"/>
              </a:rPr>
              <a:t>i</a:t>
            </a:r>
            <a:r>
              <a:rPr sz="1600" spc="0" dirty="0" smtClean="0">
                <a:latin typeface="Arial"/>
                <a:cs typeface="Arial"/>
              </a:rPr>
              <a:t>os</a:t>
            </a:r>
            <a:r>
              <a:rPr sz="1600" spc="-59" dirty="0" smtClean="0">
                <a:latin typeface="Arial"/>
                <a:cs typeface="Arial"/>
              </a:rPr>
              <a:t> </a:t>
            </a:r>
            <a:r>
              <a:rPr sz="1600" spc="0" dirty="0" smtClean="0">
                <a:latin typeface="Arial"/>
                <a:cs typeface="Arial"/>
              </a:rPr>
              <a:t>má</a:t>
            </a:r>
            <a:r>
              <a:rPr sz="1600" spc="-9" dirty="0" smtClean="0">
                <a:latin typeface="Arial"/>
                <a:cs typeface="Arial"/>
              </a:rPr>
              <a:t>x</a:t>
            </a:r>
            <a:r>
              <a:rPr sz="1600" spc="4" dirty="0" smtClean="0">
                <a:latin typeface="Arial"/>
                <a:cs typeface="Arial"/>
              </a:rPr>
              <a:t>i</a:t>
            </a:r>
            <a:r>
              <a:rPr sz="1600" spc="0" dirty="0" smtClean="0">
                <a:latin typeface="Arial"/>
                <a:cs typeface="Arial"/>
              </a:rPr>
              <a:t>mos</a:t>
            </a:r>
            <a:r>
              <a:rPr sz="1600" spc="-54" dirty="0" smtClean="0">
                <a:latin typeface="Arial"/>
                <a:cs typeface="Arial"/>
              </a:rPr>
              <a:t> </a:t>
            </a:r>
            <a:r>
              <a:rPr sz="1600" spc="0" dirty="0" smtClean="0">
                <a:latin typeface="Arial"/>
                <a:cs typeface="Arial"/>
              </a:rPr>
              <a:t>de</a:t>
            </a:r>
            <a:r>
              <a:rPr sz="1600" spc="-7" dirty="0" smtClean="0">
                <a:latin typeface="Arial"/>
                <a:cs typeface="Arial"/>
              </a:rPr>
              <a:t> </a:t>
            </a:r>
            <a:r>
              <a:rPr sz="1600" spc="4" dirty="0" smtClean="0">
                <a:latin typeface="Arial"/>
                <a:cs typeface="Arial"/>
              </a:rPr>
              <a:t>s</a:t>
            </a:r>
            <a:r>
              <a:rPr sz="1600" spc="0" dirty="0" smtClean="0">
                <a:latin typeface="Arial"/>
                <a:cs typeface="Arial"/>
              </a:rPr>
              <a:t>ecundari</a:t>
            </a:r>
            <a:r>
              <a:rPr sz="1600" spc="4" dirty="0" smtClean="0">
                <a:latin typeface="Arial"/>
                <a:cs typeface="Arial"/>
              </a:rPr>
              <a:t>a</a:t>
            </a:r>
            <a:r>
              <a:rPr sz="1600" spc="0" dirty="0" smtClean="0">
                <a:latin typeface="Arial"/>
                <a:cs typeface="Arial"/>
              </a:rPr>
              <a:t>.</a:t>
            </a:r>
            <a:endParaRPr sz="1600">
              <a:latin typeface="Arial"/>
              <a:cs typeface="Arial"/>
            </a:endParaRPr>
          </a:p>
        </p:txBody>
      </p:sp>
      <p:sp>
        <p:nvSpPr>
          <p:cNvPr id="20" name="object 20"/>
          <p:cNvSpPr txBox="1"/>
          <p:nvPr/>
        </p:nvSpPr>
        <p:spPr>
          <a:xfrm>
            <a:off x="3111373" y="1749338"/>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5</a:t>
            </a:r>
            <a:r>
              <a:rPr sz="1400" b="1" spc="4" dirty="0" smtClean="0">
                <a:latin typeface="Arial"/>
                <a:cs typeface="Arial"/>
              </a:rPr>
              <a:t>,</a:t>
            </a:r>
            <a:r>
              <a:rPr sz="1400" b="1" spc="0" dirty="0" smtClean="0">
                <a:latin typeface="Arial"/>
                <a:cs typeface="Arial"/>
              </a:rPr>
              <a:t>616</a:t>
            </a:r>
            <a:endParaRPr sz="1400">
              <a:latin typeface="Arial"/>
              <a:cs typeface="Arial"/>
            </a:endParaRPr>
          </a:p>
        </p:txBody>
      </p:sp>
      <p:sp>
        <p:nvSpPr>
          <p:cNvPr id="21" name="object 21"/>
          <p:cNvSpPr txBox="1"/>
          <p:nvPr/>
        </p:nvSpPr>
        <p:spPr>
          <a:xfrm>
            <a:off x="4337050" y="3379764"/>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3</a:t>
            </a:r>
            <a:r>
              <a:rPr sz="1400" b="1" spc="4" dirty="0" smtClean="0">
                <a:latin typeface="Arial"/>
                <a:cs typeface="Arial"/>
              </a:rPr>
              <a:t>,</a:t>
            </a:r>
            <a:r>
              <a:rPr sz="1400" b="1" spc="0" dirty="0" smtClean="0">
                <a:latin typeface="Arial"/>
                <a:cs typeface="Arial"/>
              </a:rPr>
              <a:t>387</a:t>
            </a:r>
            <a:endParaRPr sz="1400">
              <a:latin typeface="Arial"/>
              <a:cs typeface="Arial"/>
            </a:endParaRPr>
          </a:p>
        </p:txBody>
      </p:sp>
      <p:sp>
        <p:nvSpPr>
          <p:cNvPr id="22" name="object 22"/>
          <p:cNvSpPr txBox="1"/>
          <p:nvPr/>
        </p:nvSpPr>
        <p:spPr>
          <a:xfrm>
            <a:off x="6788150" y="3451399"/>
            <a:ext cx="499081" cy="192992"/>
          </a:xfrm>
          <a:prstGeom prst="rect">
            <a:avLst/>
          </a:prstGeom>
        </p:spPr>
        <p:txBody>
          <a:bodyPr vert="horz" wrap="square" lIns="0" tIns="0" rIns="0" bIns="0" rtlCol="0">
            <a:noAutofit/>
          </a:bodyPr>
          <a:lstStyle/>
          <a:p>
            <a:pPr>
              <a:lnSpc>
                <a:spcPts val="1520"/>
              </a:lnSpc>
            </a:pPr>
            <a:r>
              <a:rPr sz="1400" b="1" spc="0" dirty="0" smtClean="0">
                <a:latin typeface="Arial"/>
                <a:cs typeface="Arial"/>
              </a:rPr>
              <a:t>3,289</a:t>
            </a:r>
            <a:endParaRPr sz="1400">
              <a:latin typeface="Arial"/>
              <a:cs typeface="Arial"/>
            </a:endParaRPr>
          </a:p>
        </p:txBody>
      </p:sp>
      <p:sp>
        <p:nvSpPr>
          <p:cNvPr id="23" name="object 23"/>
          <p:cNvSpPr txBox="1"/>
          <p:nvPr/>
        </p:nvSpPr>
        <p:spPr>
          <a:xfrm>
            <a:off x="248411" y="4528225"/>
            <a:ext cx="8629218" cy="192745"/>
          </a:xfrm>
          <a:prstGeom prst="rect">
            <a:avLst/>
          </a:prstGeom>
        </p:spPr>
        <p:txBody>
          <a:bodyPr vert="horz" wrap="square" lIns="0" tIns="0" rIns="0" bIns="0" rtlCol="0">
            <a:noAutofit/>
          </a:bodyPr>
          <a:lstStyle/>
          <a:p>
            <a:pPr>
              <a:lnSpc>
                <a:spcPts val="1520"/>
              </a:lnSpc>
              <a:tabLst>
                <a:tab pos="5308600" algn="l"/>
                <a:tab pos="8572500" algn="l"/>
              </a:tabLst>
            </a:pPr>
            <a:r>
              <a:rPr sz="1400" b="1" strike="sngStrike" dirty="0" smtClean="0">
                <a:latin typeface="Arial"/>
                <a:cs typeface="Arial"/>
              </a:rPr>
              <a:t> 	1</a:t>
            </a:r>
            <a:r>
              <a:rPr sz="1400" b="1" strike="sngStrike" spc="4" dirty="0" smtClean="0">
                <a:latin typeface="Arial"/>
                <a:cs typeface="Arial"/>
              </a:rPr>
              <a:t>,</a:t>
            </a:r>
            <a:r>
              <a:rPr sz="1400" b="1" strike="sngStrike" spc="0" dirty="0" smtClean="0">
                <a:latin typeface="Arial"/>
                <a:cs typeface="Arial"/>
              </a:rPr>
              <a:t>817 	</a:t>
            </a:r>
            <a:endParaRPr sz="1400">
              <a:latin typeface="Arial"/>
              <a:cs typeface="Arial"/>
            </a:endParaRPr>
          </a:p>
        </p:txBody>
      </p:sp>
      <p:sp>
        <p:nvSpPr>
          <p:cNvPr id="24" name="object 24"/>
          <p:cNvSpPr txBox="1"/>
          <p:nvPr/>
        </p:nvSpPr>
        <p:spPr>
          <a:xfrm>
            <a:off x="1885823" y="4961930"/>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1</a:t>
            </a:r>
            <a:r>
              <a:rPr sz="1400" b="1" spc="4" dirty="0" smtClean="0">
                <a:latin typeface="Arial"/>
                <a:cs typeface="Arial"/>
              </a:rPr>
              <a:t>,</a:t>
            </a:r>
            <a:r>
              <a:rPr sz="1400" b="1" spc="0" dirty="0" smtClean="0">
                <a:latin typeface="Arial"/>
                <a:cs typeface="Arial"/>
              </a:rPr>
              <a:t>224</a:t>
            </a:r>
            <a:endParaRPr sz="1400">
              <a:latin typeface="Arial"/>
              <a:cs typeface="Arial"/>
            </a:endParaRPr>
          </a:p>
        </p:txBody>
      </p:sp>
      <p:sp>
        <p:nvSpPr>
          <p:cNvPr id="25" name="object 25"/>
          <p:cNvSpPr txBox="1"/>
          <p:nvPr/>
        </p:nvSpPr>
        <p:spPr>
          <a:xfrm>
            <a:off x="734872" y="5637062"/>
            <a:ext cx="349326"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301</a:t>
            </a:r>
            <a:endParaRPr sz="1400">
              <a:latin typeface="Arial"/>
              <a:cs typeface="Arial"/>
            </a:endParaRPr>
          </a:p>
        </p:txBody>
      </p:sp>
      <p:sp>
        <p:nvSpPr>
          <p:cNvPr id="26" name="object 26"/>
          <p:cNvSpPr txBox="1"/>
          <p:nvPr/>
        </p:nvSpPr>
        <p:spPr>
          <a:xfrm>
            <a:off x="8093075" y="5776718"/>
            <a:ext cx="340651" cy="192992"/>
          </a:xfrm>
          <a:prstGeom prst="rect">
            <a:avLst/>
          </a:prstGeom>
        </p:spPr>
        <p:txBody>
          <a:bodyPr vert="horz" wrap="square" lIns="0" tIns="0" rIns="0" bIns="0" rtlCol="0">
            <a:noAutofit/>
          </a:bodyPr>
          <a:lstStyle/>
          <a:p>
            <a:pPr>
              <a:lnSpc>
                <a:spcPts val="1520"/>
              </a:lnSpc>
            </a:pPr>
            <a:r>
              <a:rPr sz="1400" b="1" spc="-75" dirty="0" smtClean="0">
                <a:latin typeface="Arial"/>
                <a:cs typeface="Arial"/>
              </a:rPr>
              <a:t>1</a:t>
            </a:r>
            <a:r>
              <a:rPr sz="1400" b="1" spc="0" dirty="0" smtClean="0">
                <a:latin typeface="Arial"/>
                <a:cs typeface="Arial"/>
              </a:rPr>
              <a:t>10</a:t>
            </a:r>
            <a:endParaRPr sz="1400">
              <a:latin typeface="Arial"/>
              <a:cs typeface="Arial"/>
            </a:endParaRPr>
          </a:p>
        </p:txBody>
      </p:sp>
      <p:sp>
        <p:nvSpPr>
          <p:cNvPr id="27" name="object 27"/>
          <p:cNvSpPr txBox="1"/>
          <p:nvPr/>
        </p:nvSpPr>
        <p:spPr>
          <a:xfrm>
            <a:off x="551078" y="6204562"/>
            <a:ext cx="681024"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Ning</a:t>
            </a:r>
            <a:r>
              <a:rPr sz="1200" b="1" spc="-4" dirty="0" smtClean="0">
                <a:latin typeface="Arial"/>
                <a:cs typeface="Arial"/>
              </a:rPr>
              <a:t>u</a:t>
            </a:r>
            <a:r>
              <a:rPr sz="1200" b="1" spc="0" dirty="0" smtClean="0">
                <a:latin typeface="Arial"/>
                <a:cs typeface="Arial"/>
              </a:rPr>
              <a:t>no</a:t>
            </a:r>
            <a:endParaRPr sz="1200">
              <a:latin typeface="Arial"/>
              <a:cs typeface="Arial"/>
            </a:endParaRPr>
          </a:p>
        </p:txBody>
      </p:sp>
      <p:sp>
        <p:nvSpPr>
          <p:cNvPr id="28" name="object 28"/>
          <p:cNvSpPr txBox="1"/>
          <p:nvPr/>
        </p:nvSpPr>
        <p:spPr>
          <a:xfrm>
            <a:off x="1780667" y="6204562"/>
            <a:ext cx="673252"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Pr</a:t>
            </a:r>
            <a:r>
              <a:rPr sz="1200" b="1" spc="-9" dirty="0" smtClean="0">
                <a:latin typeface="Arial"/>
                <a:cs typeface="Arial"/>
              </a:rPr>
              <a:t>i</a:t>
            </a:r>
            <a:r>
              <a:rPr sz="1200" b="1" spc="0" dirty="0" smtClean="0">
                <a:latin typeface="Arial"/>
                <a:cs typeface="Arial"/>
              </a:rPr>
              <a:t>m</a:t>
            </a:r>
            <a:r>
              <a:rPr sz="1200" b="1" spc="4" dirty="0" smtClean="0">
                <a:latin typeface="Arial"/>
                <a:cs typeface="Arial"/>
              </a:rPr>
              <a:t>a</a:t>
            </a:r>
            <a:r>
              <a:rPr sz="1200" b="1" spc="0" dirty="0" smtClean="0">
                <a:latin typeface="Arial"/>
                <a:cs typeface="Arial"/>
              </a:rPr>
              <a:t>ria</a:t>
            </a:r>
            <a:endParaRPr sz="1200">
              <a:latin typeface="Arial"/>
              <a:cs typeface="Arial"/>
            </a:endParaRPr>
          </a:p>
        </p:txBody>
      </p:sp>
      <p:sp>
        <p:nvSpPr>
          <p:cNvPr id="29" name="object 29"/>
          <p:cNvSpPr txBox="1"/>
          <p:nvPr/>
        </p:nvSpPr>
        <p:spPr>
          <a:xfrm>
            <a:off x="2900172" y="6204562"/>
            <a:ext cx="885393"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S</a:t>
            </a:r>
            <a:r>
              <a:rPr sz="1200" b="1" spc="-4" dirty="0" smtClean="0">
                <a:latin typeface="Arial"/>
                <a:cs typeface="Arial"/>
              </a:rPr>
              <a:t>e</a:t>
            </a:r>
            <a:r>
              <a:rPr sz="1200" b="1" spc="4" dirty="0" smtClean="0">
                <a:latin typeface="Arial"/>
                <a:cs typeface="Arial"/>
              </a:rPr>
              <a:t>c</a:t>
            </a:r>
            <a:r>
              <a:rPr sz="1200" b="1" spc="0" dirty="0" smtClean="0">
                <a:latin typeface="Arial"/>
                <a:cs typeface="Arial"/>
              </a:rPr>
              <a:t>undar</a:t>
            </a:r>
            <a:r>
              <a:rPr sz="1200" b="1" spc="4" dirty="0" smtClean="0">
                <a:latin typeface="Arial"/>
                <a:cs typeface="Arial"/>
              </a:rPr>
              <a:t>i</a:t>
            </a:r>
            <a:r>
              <a:rPr sz="1200" b="1" spc="0" dirty="0" smtClean="0">
                <a:latin typeface="Arial"/>
                <a:cs typeface="Arial"/>
              </a:rPr>
              <a:t>a</a:t>
            </a:r>
            <a:endParaRPr sz="1200">
              <a:latin typeface="Arial"/>
              <a:cs typeface="Arial"/>
            </a:endParaRPr>
          </a:p>
        </p:txBody>
      </p:sp>
      <p:sp>
        <p:nvSpPr>
          <p:cNvPr id="30" name="object 30"/>
          <p:cNvSpPr txBox="1"/>
          <p:nvPr/>
        </p:nvSpPr>
        <p:spPr>
          <a:xfrm>
            <a:off x="4087621" y="6204562"/>
            <a:ext cx="961136"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Pr</a:t>
            </a:r>
            <a:r>
              <a:rPr sz="1200" b="1" spc="-4" dirty="0" smtClean="0">
                <a:latin typeface="Arial"/>
                <a:cs typeface="Arial"/>
              </a:rPr>
              <a:t>e</a:t>
            </a:r>
            <a:r>
              <a:rPr sz="1200" b="1" spc="0" dirty="0" smtClean="0">
                <a:latin typeface="Arial"/>
                <a:cs typeface="Arial"/>
              </a:rPr>
              <a:t>par</a:t>
            </a:r>
            <a:r>
              <a:rPr sz="1200" b="1" spc="4" dirty="0" smtClean="0">
                <a:latin typeface="Arial"/>
                <a:cs typeface="Arial"/>
              </a:rPr>
              <a:t>a</a:t>
            </a:r>
            <a:r>
              <a:rPr sz="1200" b="1" spc="0" dirty="0" smtClean="0">
                <a:latin typeface="Arial"/>
                <a:cs typeface="Arial"/>
              </a:rPr>
              <a:t>t</a:t>
            </a:r>
            <a:r>
              <a:rPr sz="1200" b="1" spc="-4" dirty="0" smtClean="0">
                <a:latin typeface="Arial"/>
                <a:cs typeface="Arial"/>
              </a:rPr>
              <a:t>o</a:t>
            </a:r>
            <a:r>
              <a:rPr sz="1200" b="1" spc="0" dirty="0" smtClean="0">
                <a:latin typeface="Arial"/>
                <a:cs typeface="Arial"/>
              </a:rPr>
              <a:t>ria</a:t>
            </a:r>
            <a:endParaRPr sz="1200">
              <a:latin typeface="Arial"/>
              <a:cs typeface="Arial"/>
            </a:endParaRPr>
          </a:p>
        </p:txBody>
      </p:sp>
      <p:sp>
        <p:nvSpPr>
          <p:cNvPr id="31" name="object 31"/>
          <p:cNvSpPr txBox="1"/>
          <p:nvPr/>
        </p:nvSpPr>
        <p:spPr>
          <a:xfrm>
            <a:off x="5186171" y="6204562"/>
            <a:ext cx="1214577"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Car</a:t>
            </a:r>
            <a:r>
              <a:rPr sz="1200" b="1" spc="4" dirty="0" smtClean="0">
                <a:latin typeface="Arial"/>
                <a:cs typeface="Arial"/>
              </a:rPr>
              <a:t>r</a:t>
            </a:r>
            <a:r>
              <a:rPr sz="1200" b="1" spc="-4" dirty="0" smtClean="0">
                <a:latin typeface="Arial"/>
                <a:cs typeface="Arial"/>
              </a:rPr>
              <a:t>e</a:t>
            </a:r>
            <a:r>
              <a:rPr sz="1200" b="1" spc="0" dirty="0" smtClean="0">
                <a:latin typeface="Arial"/>
                <a:cs typeface="Arial"/>
              </a:rPr>
              <a:t>ra</a:t>
            </a:r>
            <a:r>
              <a:rPr sz="1200" b="1" spc="4" dirty="0" smtClean="0">
                <a:latin typeface="Arial"/>
                <a:cs typeface="Arial"/>
              </a:rPr>
              <a:t> </a:t>
            </a:r>
            <a:r>
              <a:rPr sz="1200" b="1" spc="0" dirty="0" smtClean="0">
                <a:latin typeface="Arial"/>
                <a:cs typeface="Arial"/>
              </a:rPr>
              <a:t>T</a:t>
            </a:r>
            <a:r>
              <a:rPr sz="1200" b="1" spc="-4" dirty="0" smtClean="0">
                <a:latin typeface="Arial"/>
                <a:cs typeface="Arial"/>
              </a:rPr>
              <a:t>e</a:t>
            </a:r>
            <a:r>
              <a:rPr sz="1200" b="1" spc="4" dirty="0" smtClean="0">
                <a:latin typeface="Arial"/>
                <a:cs typeface="Arial"/>
              </a:rPr>
              <a:t>c</a:t>
            </a:r>
            <a:r>
              <a:rPr sz="1200" b="1" spc="0" dirty="0" smtClean="0">
                <a:latin typeface="Arial"/>
                <a:cs typeface="Arial"/>
              </a:rPr>
              <a:t>ni</a:t>
            </a:r>
            <a:r>
              <a:rPr sz="1200" b="1" spc="-4" dirty="0" smtClean="0">
                <a:latin typeface="Arial"/>
                <a:cs typeface="Arial"/>
              </a:rPr>
              <a:t>c</a:t>
            </a:r>
            <a:r>
              <a:rPr sz="1200" b="1" spc="0" dirty="0" smtClean="0">
                <a:latin typeface="Arial"/>
                <a:cs typeface="Arial"/>
              </a:rPr>
              <a:t>a</a:t>
            </a:r>
            <a:endParaRPr sz="1200">
              <a:latin typeface="Arial"/>
              <a:cs typeface="Arial"/>
            </a:endParaRPr>
          </a:p>
        </p:txBody>
      </p:sp>
      <p:sp>
        <p:nvSpPr>
          <p:cNvPr id="32" name="object 32"/>
          <p:cNvSpPr txBox="1"/>
          <p:nvPr/>
        </p:nvSpPr>
        <p:spPr>
          <a:xfrm>
            <a:off x="6572757" y="6204562"/>
            <a:ext cx="893470"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Profe</a:t>
            </a:r>
            <a:r>
              <a:rPr sz="1200" b="1" spc="-4" dirty="0" smtClean="0">
                <a:latin typeface="Arial"/>
                <a:cs typeface="Arial"/>
              </a:rPr>
              <a:t>s</a:t>
            </a:r>
            <a:r>
              <a:rPr sz="1200" b="1" spc="0" dirty="0" smtClean="0">
                <a:latin typeface="Arial"/>
                <a:cs typeface="Arial"/>
              </a:rPr>
              <a:t>ion</a:t>
            </a:r>
            <a:r>
              <a:rPr sz="1200" b="1" spc="4" dirty="0" smtClean="0">
                <a:latin typeface="Arial"/>
                <a:cs typeface="Arial"/>
              </a:rPr>
              <a:t>a</a:t>
            </a:r>
            <a:r>
              <a:rPr sz="1200" b="1" spc="0" dirty="0" smtClean="0">
                <a:latin typeface="Arial"/>
                <a:cs typeface="Arial"/>
              </a:rPr>
              <a:t>l</a:t>
            </a:r>
            <a:endParaRPr sz="1200">
              <a:latin typeface="Arial"/>
              <a:cs typeface="Arial"/>
            </a:endParaRPr>
          </a:p>
        </p:txBody>
      </p:sp>
      <p:sp>
        <p:nvSpPr>
          <p:cNvPr id="33" name="object 33"/>
          <p:cNvSpPr txBox="1"/>
          <p:nvPr/>
        </p:nvSpPr>
        <p:spPr>
          <a:xfrm>
            <a:off x="7862061" y="6204562"/>
            <a:ext cx="765911" cy="166671"/>
          </a:xfrm>
          <a:prstGeom prst="rect">
            <a:avLst/>
          </a:prstGeom>
        </p:spPr>
        <p:txBody>
          <a:bodyPr vert="horz" wrap="square" lIns="0" tIns="0" rIns="0" bIns="0" rtlCol="0">
            <a:noAutofit/>
          </a:bodyPr>
          <a:lstStyle/>
          <a:p>
            <a:pPr>
              <a:lnSpc>
                <a:spcPts val="1310"/>
              </a:lnSpc>
            </a:pPr>
            <a:r>
              <a:rPr sz="1200" b="1" spc="0" dirty="0" smtClean="0">
                <a:latin typeface="Arial"/>
                <a:cs typeface="Arial"/>
              </a:rPr>
              <a:t>Po</a:t>
            </a:r>
            <a:r>
              <a:rPr sz="1200" b="1" spc="-9" dirty="0" smtClean="0">
                <a:latin typeface="Arial"/>
                <a:cs typeface="Arial"/>
              </a:rPr>
              <a:t>s</a:t>
            </a:r>
            <a:r>
              <a:rPr sz="1200" b="1" spc="9" dirty="0" smtClean="0">
                <a:latin typeface="Arial"/>
                <a:cs typeface="Arial"/>
              </a:rPr>
              <a:t>g</a:t>
            </a:r>
            <a:r>
              <a:rPr sz="1200" b="1" spc="-9" dirty="0" smtClean="0">
                <a:latin typeface="Arial"/>
                <a:cs typeface="Arial"/>
              </a:rPr>
              <a:t>r</a:t>
            </a:r>
            <a:r>
              <a:rPr sz="1200" b="1" spc="4" dirty="0" smtClean="0">
                <a:latin typeface="Arial"/>
                <a:cs typeface="Arial"/>
              </a:rPr>
              <a:t>a</a:t>
            </a:r>
            <a:r>
              <a:rPr sz="1200" b="1" spc="0" dirty="0" smtClean="0">
                <a:latin typeface="Arial"/>
                <a:cs typeface="Arial"/>
              </a:rPr>
              <a:t>do</a:t>
            </a:r>
            <a:endParaRPr sz="12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391668" y="5516879"/>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5" name="object 5"/>
          <p:cNvSpPr/>
          <p:nvPr/>
        </p:nvSpPr>
        <p:spPr>
          <a:xfrm>
            <a:off x="391668" y="4782311"/>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6" name="object 6"/>
          <p:cNvSpPr/>
          <p:nvPr/>
        </p:nvSpPr>
        <p:spPr>
          <a:xfrm>
            <a:off x="391668" y="4046220"/>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7" name="object 7"/>
          <p:cNvSpPr/>
          <p:nvPr/>
        </p:nvSpPr>
        <p:spPr>
          <a:xfrm>
            <a:off x="391668" y="3311652"/>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8" name="object 8"/>
          <p:cNvSpPr/>
          <p:nvPr/>
        </p:nvSpPr>
        <p:spPr>
          <a:xfrm>
            <a:off x="391668" y="2575560"/>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9" name="object 9"/>
          <p:cNvSpPr/>
          <p:nvPr/>
        </p:nvSpPr>
        <p:spPr>
          <a:xfrm>
            <a:off x="391668" y="1840992"/>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10" name="object 10"/>
          <p:cNvSpPr/>
          <p:nvPr/>
        </p:nvSpPr>
        <p:spPr>
          <a:xfrm>
            <a:off x="682205" y="5845124"/>
            <a:ext cx="1119149" cy="407377"/>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1" name="object 11"/>
          <p:cNvSpPr/>
          <p:nvPr/>
        </p:nvSpPr>
        <p:spPr>
          <a:xfrm>
            <a:off x="2383282" y="2313343"/>
            <a:ext cx="1119149" cy="3939159"/>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2" name="object 12"/>
          <p:cNvSpPr/>
          <p:nvPr/>
        </p:nvSpPr>
        <p:spPr>
          <a:xfrm>
            <a:off x="4084446" y="3369221"/>
            <a:ext cx="1119149" cy="2883281"/>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3" name="object 13"/>
          <p:cNvSpPr/>
          <p:nvPr/>
        </p:nvSpPr>
        <p:spPr>
          <a:xfrm>
            <a:off x="5785484" y="3505237"/>
            <a:ext cx="1119149" cy="2747264"/>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4" name="object 14"/>
          <p:cNvSpPr/>
          <p:nvPr/>
        </p:nvSpPr>
        <p:spPr>
          <a:xfrm>
            <a:off x="7486650" y="4652429"/>
            <a:ext cx="1119149" cy="1600073"/>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5" name="object 15"/>
          <p:cNvSpPr/>
          <p:nvPr/>
        </p:nvSpPr>
        <p:spPr>
          <a:xfrm>
            <a:off x="391668" y="6252971"/>
            <a:ext cx="8505443" cy="0"/>
          </a:xfrm>
          <a:custGeom>
            <a:avLst/>
            <a:gdLst/>
            <a:ahLst/>
            <a:cxnLst/>
            <a:rect l="l" t="t" r="r" b="b"/>
            <a:pathLst>
              <a:path w="8505443">
                <a:moveTo>
                  <a:pt x="0" y="0"/>
                </a:moveTo>
                <a:lnTo>
                  <a:pt x="8505443" y="0"/>
                </a:lnTo>
              </a:path>
            </a:pathLst>
          </a:custGeom>
          <a:ln w="9144">
            <a:solidFill>
              <a:srgbClr val="858585"/>
            </a:solidFill>
          </a:ln>
        </p:spPr>
        <p:txBody>
          <a:bodyPr wrap="square" lIns="0" tIns="0" rIns="0" bIns="0" rtlCol="0">
            <a:noAutofit/>
          </a:bodyPr>
          <a:lstStyle/>
          <a:p>
            <a:endParaRPr/>
          </a:p>
        </p:txBody>
      </p:sp>
      <p:sp>
        <p:nvSpPr>
          <p:cNvPr id="16" name="object 16"/>
          <p:cNvSpPr/>
          <p:nvPr/>
        </p:nvSpPr>
        <p:spPr>
          <a:xfrm>
            <a:off x="391668"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17" name="object 17"/>
          <p:cNvSpPr/>
          <p:nvPr/>
        </p:nvSpPr>
        <p:spPr>
          <a:xfrm>
            <a:off x="2092451"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18" name="object 18"/>
          <p:cNvSpPr/>
          <p:nvPr/>
        </p:nvSpPr>
        <p:spPr>
          <a:xfrm>
            <a:off x="3793235"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19" name="object 19"/>
          <p:cNvSpPr/>
          <p:nvPr/>
        </p:nvSpPr>
        <p:spPr>
          <a:xfrm>
            <a:off x="5494020"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20" name="object 20"/>
          <p:cNvSpPr/>
          <p:nvPr/>
        </p:nvSpPr>
        <p:spPr>
          <a:xfrm>
            <a:off x="7196328"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21" name="object 21"/>
          <p:cNvSpPr/>
          <p:nvPr/>
        </p:nvSpPr>
        <p:spPr>
          <a:xfrm>
            <a:off x="8897111" y="6252971"/>
            <a:ext cx="0" cy="45720"/>
          </a:xfrm>
          <a:custGeom>
            <a:avLst/>
            <a:gdLst/>
            <a:ahLst/>
            <a:cxnLst/>
            <a:rect l="l" t="t" r="r" b="b"/>
            <a:pathLst>
              <a:path h="45720">
                <a:moveTo>
                  <a:pt x="0" y="0"/>
                </a:moveTo>
                <a:lnTo>
                  <a:pt x="0" y="45719"/>
                </a:lnTo>
              </a:path>
            </a:pathLst>
          </a:custGeom>
          <a:ln w="9144">
            <a:solidFill>
              <a:srgbClr val="858585"/>
            </a:solidFill>
          </a:ln>
        </p:spPr>
        <p:txBody>
          <a:bodyPr wrap="square" lIns="0" tIns="0" rIns="0" bIns="0" rtlCol="0">
            <a:noAutofit/>
          </a:bodyPr>
          <a:lstStyle/>
          <a:p>
            <a:endParaRPr/>
          </a:p>
        </p:txBody>
      </p:sp>
      <p:sp>
        <p:nvSpPr>
          <p:cNvPr id="22" name="object 22"/>
          <p:cNvSpPr txBox="1"/>
          <p:nvPr/>
        </p:nvSpPr>
        <p:spPr>
          <a:xfrm>
            <a:off x="3608832" y="255921"/>
            <a:ext cx="4735579" cy="269731"/>
          </a:xfrm>
          <a:prstGeom prst="rect">
            <a:avLst/>
          </a:prstGeom>
        </p:spPr>
        <p:txBody>
          <a:bodyPr vert="horz" wrap="square" lIns="0" tIns="0" rIns="0" bIns="0" rtlCol="0">
            <a:noAutofit/>
          </a:bodyPr>
          <a:lstStyle/>
          <a:p>
            <a:pPr>
              <a:lnSpc>
                <a:spcPts val="2125"/>
              </a:lnSpc>
            </a:pPr>
            <a:r>
              <a:rPr sz="2000" b="1" i="1" spc="0" dirty="0" smtClean="0">
                <a:latin typeface="Arial"/>
                <a:cs typeface="Arial"/>
              </a:rPr>
              <a:t>D</a:t>
            </a:r>
            <a:r>
              <a:rPr sz="2000" b="1" i="1" spc="4" dirty="0" smtClean="0">
                <a:latin typeface="Arial"/>
                <a:cs typeface="Arial"/>
              </a:rPr>
              <a:t>a</a:t>
            </a:r>
            <a:r>
              <a:rPr sz="2000" b="1" i="1" spc="0" dirty="0" smtClean="0">
                <a:latin typeface="Arial"/>
                <a:cs typeface="Arial"/>
              </a:rPr>
              <a:t>tos</a:t>
            </a:r>
            <a:r>
              <a:rPr sz="2000" b="1" i="1" spc="-24" dirty="0" smtClean="0">
                <a:latin typeface="Arial"/>
                <a:cs typeface="Arial"/>
              </a:rPr>
              <a:t> </a:t>
            </a:r>
            <a:r>
              <a:rPr sz="2000" b="1" i="1" spc="0" dirty="0" smtClean="0">
                <a:latin typeface="Arial"/>
                <a:cs typeface="Arial"/>
              </a:rPr>
              <a:t>sobre</a:t>
            </a:r>
            <a:r>
              <a:rPr sz="2000" b="1" i="1" spc="-14" dirty="0" smtClean="0">
                <a:latin typeface="Arial"/>
                <a:cs typeface="Arial"/>
              </a:rPr>
              <a:t> </a:t>
            </a:r>
            <a:r>
              <a:rPr sz="2000" b="1" i="1" spc="0" dirty="0" smtClean="0">
                <a:latin typeface="Arial"/>
                <a:cs typeface="Arial"/>
              </a:rPr>
              <a:t>la</a:t>
            </a:r>
            <a:r>
              <a:rPr sz="2000" b="1" i="1" spc="-4" dirty="0" smtClean="0">
                <a:latin typeface="Arial"/>
                <a:cs typeface="Arial"/>
              </a:rPr>
              <a:t> </a:t>
            </a:r>
            <a:r>
              <a:rPr sz="2000" b="1" i="1" spc="0" dirty="0" smtClean="0">
                <a:latin typeface="Arial"/>
                <a:cs typeface="Arial"/>
              </a:rPr>
              <a:t>operación</a:t>
            </a:r>
            <a:r>
              <a:rPr sz="2000" b="1" i="1" spc="-29" dirty="0" smtClean="0">
                <a:latin typeface="Arial"/>
                <a:cs typeface="Arial"/>
              </a:rPr>
              <a:t> </a:t>
            </a:r>
            <a:r>
              <a:rPr sz="2000" b="1" i="1" spc="0" dirty="0" smtClean="0">
                <a:latin typeface="Arial"/>
                <a:cs typeface="Arial"/>
              </a:rPr>
              <a:t>del</a:t>
            </a:r>
            <a:r>
              <a:rPr sz="2000" b="1" i="1" spc="-4" dirty="0" smtClean="0">
                <a:latin typeface="Arial"/>
                <a:cs typeface="Arial"/>
              </a:rPr>
              <a:t> </a:t>
            </a:r>
            <a:r>
              <a:rPr sz="2000" b="1" i="1" spc="-150" dirty="0" smtClean="0">
                <a:latin typeface="Arial"/>
                <a:cs typeface="Arial"/>
              </a:rPr>
              <a:t>P</a:t>
            </a:r>
            <a:r>
              <a:rPr sz="2000" b="1" i="1" spc="0" dirty="0" smtClean="0">
                <a:latin typeface="Arial"/>
                <a:cs typeface="Arial"/>
              </a:rPr>
              <a:t>AP</a:t>
            </a:r>
            <a:r>
              <a:rPr sz="2000" b="1" i="1" spc="-69" dirty="0" smtClean="0">
                <a:latin typeface="Arial"/>
                <a:cs typeface="Arial"/>
              </a:rPr>
              <a:t> </a:t>
            </a:r>
            <a:r>
              <a:rPr sz="2000" b="1" i="1" spc="0" dirty="0" smtClean="0">
                <a:latin typeface="Arial"/>
                <a:cs typeface="Arial"/>
              </a:rPr>
              <a:t>2013</a:t>
            </a:r>
            <a:endParaRPr sz="2000" dirty="0">
              <a:latin typeface="Arial"/>
              <a:cs typeface="Arial"/>
            </a:endParaRPr>
          </a:p>
        </p:txBody>
      </p:sp>
      <p:sp>
        <p:nvSpPr>
          <p:cNvPr id="23" name="object 23"/>
          <p:cNvSpPr txBox="1"/>
          <p:nvPr/>
        </p:nvSpPr>
        <p:spPr>
          <a:xfrm>
            <a:off x="425805" y="1049374"/>
            <a:ext cx="12689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24" name="object 24"/>
          <p:cNvSpPr txBox="1"/>
          <p:nvPr/>
        </p:nvSpPr>
        <p:spPr>
          <a:xfrm>
            <a:off x="769010" y="1049374"/>
            <a:ext cx="724147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El</a:t>
            </a:r>
            <a:r>
              <a:rPr sz="1600" spc="-24" dirty="0" smtClean="0">
                <a:latin typeface="Arial"/>
                <a:cs typeface="Arial"/>
              </a:rPr>
              <a:t> </a:t>
            </a:r>
            <a:r>
              <a:rPr sz="1600" spc="0" dirty="0" smtClean="0">
                <a:latin typeface="Arial"/>
                <a:cs typeface="Arial"/>
              </a:rPr>
              <a:t>62%</a:t>
            </a:r>
            <a:r>
              <a:rPr sz="1600" spc="-26" dirty="0" smtClean="0">
                <a:latin typeface="Arial"/>
                <a:cs typeface="Arial"/>
              </a:rPr>
              <a:t> </a:t>
            </a:r>
            <a:r>
              <a:rPr sz="1600" spc="0" dirty="0" smtClean="0">
                <a:latin typeface="Arial"/>
                <a:cs typeface="Arial"/>
              </a:rPr>
              <a:t>de</a:t>
            </a:r>
            <a:r>
              <a:rPr sz="1600" spc="-7" dirty="0" smtClean="0">
                <a:latin typeface="Arial"/>
                <a:cs typeface="Arial"/>
              </a:rPr>
              <a:t> </a:t>
            </a:r>
            <a:r>
              <a:rPr sz="1600" spc="4" dirty="0" smtClean="0">
                <a:latin typeface="Arial"/>
                <a:cs typeface="Arial"/>
              </a:rPr>
              <a:t>l</a:t>
            </a:r>
            <a:r>
              <a:rPr sz="1600" spc="0" dirty="0" smtClean="0">
                <a:latin typeface="Arial"/>
                <a:cs typeface="Arial"/>
              </a:rPr>
              <a:t>os</a:t>
            </a:r>
            <a:r>
              <a:rPr sz="1600" spc="-25" dirty="0" smtClean="0">
                <a:latin typeface="Arial"/>
                <a:cs typeface="Arial"/>
              </a:rPr>
              <a:t> </a:t>
            </a:r>
            <a:r>
              <a:rPr sz="1600" spc="0" dirty="0" smtClean="0">
                <a:latin typeface="Arial"/>
                <a:cs typeface="Arial"/>
              </a:rPr>
              <a:t>tr</a:t>
            </a:r>
            <a:r>
              <a:rPr sz="1600" spc="-4" dirty="0" smtClean="0">
                <a:latin typeface="Arial"/>
                <a:cs typeface="Arial"/>
              </a:rPr>
              <a:t>a</a:t>
            </a:r>
            <a:r>
              <a:rPr sz="1600" spc="0" dirty="0" smtClean="0">
                <a:latin typeface="Arial"/>
                <a:cs typeface="Arial"/>
              </a:rPr>
              <a:t>bajadores</a:t>
            </a:r>
            <a:r>
              <a:rPr sz="1600" spc="-73" dirty="0" smtClean="0">
                <a:latin typeface="Arial"/>
                <a:cs typeface="Arial"/>
              </a:rPr>
              <a:t> </a:t>
            </a:r>
            <a:r>
              <a:rPr sz="1600" spc="0" dirty="0" smtClean="0">
                <a:latin typeface="Arial"/>
                <a:cs typeface="Arial"/>
              </a:rPr>
              <a:t>benefi</a:t>
            </a:r>
            <a:r>
              <a:rPr sz="1600" spc="4" dirty="0" smtClean="0">
                <a:latin typeface="Arial"/>
                <a:cs typeface="Arial"/>
              </a:rPr>
              <a:t>ci</a:t>
            </a:r>
            <a:r>
              <a:rPr sz="1600" spc="0" dirty="0" smtClean="0">
                <a:latin typeface="Arial"/>
                <a:cs typeface="Arial"/>
              </a:rPr>
              <a:t>ados</a:t>
            </a:r>
            <a:r>
              <a:rPr sz="1600" spc="-94" dirty="0" smtClean="0">
                <a:latin typeface="Arial"/>
                <a:cs typeface="Arial"/>
              </a:rPr>
              <a:t> </a:t>
            </a:r>
            <a:r>
              <a:rPr sz="1600" spc="0" dirty="0" smtClean="0">
                <a:latin typeface="Arial"/>
                <a:cs typeface="Arial"/>
              </a:rPr>
              <a:t>pe</a:t>
            </a:r>
            <a:r>
              <a:rPr sz="1600" spc="-4" dirty="0" smtClean="0">
                <a:latin typeface="Arial"/>
                <a:cs typeface="Arial"/>
              </a:rPr>
              <a:t>r</a:t>
            </a:r>
            <a:r>
              <a:rPr sz="1600" spc="4" dirty="0" smtClean="0">
                <a:latin typeface="Arial"/>
                <a:cs typeface="Arial"/>
              </a:rPr>
              <a:t>ci</a:t>
            </a:r>
            <a:r>
              <a:rPr sz="1600" spc="0" dirty="0" smtClean="0">
                <a:latin typeface="Arial"/>
                <a:cs typeface="Arial"/>
              </a:rPr>
              <a:t>bió</a:t>
            </a:r>
            <a:r>
              <a:rPr sz="1600" spc="-55" dirty="0" smtClean="0">
                <a:latin typeface="Arial"/>
                <a:cs typeface="Arial"/>
              </a:rPr>
              <a:t> </a:t>
            </a:r>
            <a:r>
              <a:rPr sz="1600" spc="0" dirty="0" smtClean="0">
                <a:latin typeface="Arial"/>
                <a:cs typeface="Arial"/>
              </a:rPr>
              <a:t>un</a:t>
            </a:r>
            <a:r>
              <a:rPr sz="1600" spc="-17" dirty="0" smtClean="0">
                <a:latin typeface="Arial"/>
                <a:cs typeface="Arial"/>
              </a:rPr>
              <a:t> </a:t>
            </a:r>
            <a:r>
              <a:rPr sz="1600" spc="4" dirty="0" smtClean="0">
                <a:latin typeface="Arial"/>
                <a:cs typeface="Arial"/>
              </a:rPr>
              <a:t>i</a:t>
            </a:r>
            <a:r>
              <a:rPr sz="1600" spc="0" dirty="0" smtClean="0">
                <a:latin typeface="Arial"/>
                <a:cs typeface="Arial"/>
              </a:rPr>
              <a:t>ng</a:t>
            </a:r>
            <a:r>
              <a:rPr sz="1600" spc="-4" dirty="0" smtClean="0">
                <a:latin typeface="Arial"/>
                <a:cs typeface="Arial"/>
              </a:rPr>
              <a:t>r</a:t>
            </a:r>
            <a:r>
              <a:rPr sz="1600" spc="0" dirty="0" smtClean="0">
                <a:latin typeface="Arial"/>
                <a:cs typeface="Arial"/>
              </a:rPr>
              <a:t>eso</a:t>
            </a:r>
            <a:r>
              <a:rPr sz="1600" spc="-47" dirty="0" smtClean="0">
                <a:latin typeface="Arial"/>
                <a:cs typeface="Arial"/>
              </a:rPr>
              <a:t> </a:t>
            </a:r>
            <a:r>
              <a:rPr sz="1600" spc="0" dirty="0" smtClean="0">
                <a:latin typeface="Arial"/>
                <a:cs typeface="Arial"/>
              </a:rPr>
              <a:t>má</a:t>
            </a:r>
            <a:r>
              <a:rPr sz="1600" spc="-9" dirty="0" smtClean="0">
                <a:latin typeface="Arial"/>
                <a:cs typeface="Arial"/>
              </a:rPr>
              <a:t>x</a:t>
            </a:r>
            <a:r>
              <a:rPr sz="1600" spc="4" dirty="0" smtClean="0">
                <a:latin typeface="Arial"/>
                <a:cs typeface="Arial"/>
              </a:rPr>
              <a:t>i</a:t>
            </a:r>
            <a:r>
              <a:rPr sz="1600" spc="0" dirty="0" smtClean="0">
                <a:latin typeface="Arial"/>
                <a:cs typeface="Arial"/>
              </a:rPr>
              <a:t>mo</a:t>
            </a:r>
            <a:r>
              <a:rPr sz="1600" spc="-41" dirty="0" smtClean="0">
                <a:latin typeface="Arial"/>
                <a:cs typeface="Arial"/>
              </a:rPr>
              <a:t> </a:t>
            </a:r>
            <a:r>
              <a:rPr sz="1600" spc="0" dirty="0" smtClean="0">
                <a:latin typeface="Arial"/>
                <a:cs typeface="Arial"/>
              </a:rPr>
              <a:t>de</a:t>
            </a:r>
            <a:r>
              <a:rPr sz="1600" spc="-7" dirty="0" smtClean="0">
                <a:latin typeface="Arial"/>
                <a:cs typeface="Arial"/>
              </a:rPr>
              <a:t> </a:t>
            </a:r>
            <a:r>
              <a:rPr sz="1600" spc="0" dirty="0" smtClean="0">
                <a:latin typeface="Arial"/>
                <a:cs typeface="Arial"/>
              </a:rPr>
              <a:t>3</a:t>
            </a:r>
            <a:r>
              <a:rPr sz="1600" spc="-8" dirty="0" smtClean="0">
                <a:latin typeface="Arial"/>
                <a:cs typeface="Arial"/>
              </a:rPr>
              <a:t> </a:t>
            </a:r>
            <a:r>
              <a:rPr sz="1600" spc="0" dirty="0" smtClean="0">
                <a:latin typeface="Arial"/>
                <a:cs typeface="Arial"/>
              </a:rPr>
              <a:t>SM</a:t>
            </a:r>
            <a:r>
              <a:rPr sz="1600" spc="-4" dirty="0" smtClean="0">
                <a:latin typeface="Arial"/>
                <a:cs typeface="Arial"/>
              </a:rPr>
              <a:t>G</a:t>
            </a:r>
            <a:r>
              <a:rPr sz="1600" spc="0" dirty="0" smtClean="0">
                <a:latin typeface="Times New Roman"/>
                <a:cs typeface="Times New Roman"/>
              </a:rPr>
              <a:t>.</a:t>
            </a:r>
            <a:endParaRPr sz="1600">
              <a:latin typeface="Times New Roman"/>
              <a:cs typeface="Times New Roman"/>
            </a:endParaRPr>
          </a:p>
        </p:txBody>
      </p:sp>
      <p:sp>
        <p:nvSpPr>
          <p:cNvPr id="25" name="object 25"/>
          <p:cNvSpPr txBox="1"/>
          <p:nvPr/>
        </p:nvSpPr>
        <p:spPr>
          <a:xfrm>
            <a:off x="2744723" y="2061123"/>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5</a:t>
            </a:r>
            <a:r>
              <a:rPr sz="1400" b="1" spc="4" dirty="0" smtClean="0">
                <a:latin typeface="Arial"/>
                <a:cs typeface="Arial"/>
              </a:rPr>
              <a:t>,</a:t>
            </a:r>
            <a:r>
              <a:rPr sz="1400" b="1" spc="0" dirty="0" smtClean="0">
                <a:latin typeface="Arial"/>
                <a:cs typeface="Arial"/>
              </a:rPr>
              <a:t>357</a:t>
            </a:r>
            <a:endParaRPr sz="1400">
              <a:latin typeface="Arial"/>
              <a:cs typeface="Arial"/>
            </a:endParaRPr>
          </a:p>
        </p:txBody>
      </p:sp>
      <p:sp>
        <p:nvSpPr>
          <p:cNvPr id="26" name="object 26"/>
          <p:cNvSpPr txBox="1"/>
          <p:nvPr/>
        </p:nvSpPr>
        <p:spPr>
          <a:xfrm>
            <a:off x="4446142" y="3117255"/>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3</a:t>
            </a:r>
            <a:r>
              <a:rPr sz="1400" b="1" spc="4" dirty="0" smtClean="0">
                <a:latin typeface="Arial"/>
                <a:cs typeface="Arial"/>
              </a:rPr>
              <a:t>,</a:t>
            </a:r>
            <a:r>
              <a:rPr sz="1400" b="1" spc="0" dirty="0" smtClean="0">
                <a:latin typeface="Arial"/>
                <a:cs typeface="Arial"/>
              </a:rPr>
              <a:t>921</a:t>
            </a:r>
            <a:endParaRPr sz="1400">
              <a:latin typeface="Arial"/>
              <a:cs typeface="Arial"/>
            </a:endParaRPr>
          </a:p>
        </p:txBody>
      </p:sp>
      <p:sp>
        <p:nvSpPr>
          <p:cNvPr id="27" name="object 27"/>
          <p:cNvSpPr txBox="1"/>
          <p:nvPr/>
        </p:nvSpPr>
        <p:spPr>
          <a:xfrm>
            <a:off x="6147561" y="3253526"/>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3</a:t>
            </a:r>
            <a:r>
              <a:rPr sz="1400" b="1" spc="4" dirty="0" smtClean="0">
                <a:latin typeface="Arial"/>
                <a:cs typeface="Arial"/>
              </a:rPr>
              <a:t>,</a:t>
            </a:r>
            <a:r>
              <a:rPr sz="1400" b="1" spc="0" dirty="0" smtClean="0">
                <a:latin typeface="Arial"/>
                <a:cs typeface="Arial"/>
              </a:rPr>
              <a:t>736</a:t>
            </a:r>
            <a:endParaRPr sz="1400">
              <a:latin typeface="Arial"/>
              <a:cs typeface="Arial"/>
            </a:endParaRPr>
          </a:p>
        </p:txBody>
      </p:sp>
      <p:sp>
        <p:nvSpPr>
          <p:cNvPr id="28" name="object 28"/>
          <p:cNvSpPr txBox="1"/>
          <p:nvPr/>
        </p:nvSpPr>
        <p:spPr>
          <a:xfrm>
            <a:off x="7848854" y="4400844"/>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2</a:t>
            </a:r>
            <a:r>
              <a:rPr sz="1400" b="1" spc="4" dirty="0" smtClean="0">
                <a:latin typeface="Arial"/>
                <a:cs typeface="Arial"/>
              </a:rPr>
              <a:t>,</a:t>
            </a:r>
            <a:r>
              <a:rPr sz="1400" b="1" spc="0" dirty="0" smtClean="0">
                <a:latin typeface="Arial"/>
                <a:cs typeface="Arial"/>
              </a:rPr>
              <a:t>176</a:t>
            </a:r>
            <a:endParaRPr sz="1400">
              <a:latin typeface="Arial"/>
              <a:cs typeface="Arial"/>
            </a:endParaRPr>
          </a:p>
        </p:txBody>
      </p:sp>
      <p:sp>
        <p:nvSpPr>
          <p:cNvPr id="29" name="object 29"/>
          <p:cNvSpPr txBox="1"/>
          <p:nvPr/>
        </p:nvSpPr>
        <p:spPr>
          <a:xfrm>
            <a:off x="1118311" y="5593780"/>
            <a:ext cx="349326"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554</a:t>
            </a:r>
            <a:endParaRPr sz="1400">
              <a:latin typeface="Arial"/>
              <a:cs typeface="Arial"/>
            </a:endParaRPr>
          </a:p>
        </p:txBody>
      </p:sp>
      <p:sp>
        <p:nvSpPr>
          <p:cNvPr id="30" name="object 30"/>
          <p:cNvSpPr txBox="1"/>
          <p:nvPr/>
        </p:nvSpPr>
        <p:spPr>
          <a:xfrm>
            <a:off x="716889" y="6348485"/>
            <a:ext cx="1114109" cy="166918"/>
          </a:xfrm>
          <a:prstGeom prst="rect">
            <a:avLst/>
          </a:prstGeom>
        </p:spPr>
        <p:txBody>
          <a:bodyPr vert="horz" wrap="square" lIns="0" tIns="0" rIns="0" bIns="0" rtlCol="0">
            <a:noAutofit/>
          </a:bodyPr>
          <a:lstStyle/>
          <a:p>
            <a:pPr>
              <a:lnSpc>
                <a:spcPts val="1315"/>
              </a:lnSpc>
            </a:pPr>
            <a:r>
              <a:rPr sz="1200" b="1" spc="0" dirty="0" smtClean="0">
                <a:latin typeface="Arial"/>
                <a:cs typeface="Arial"/>
              </a:rPr>
              <a:t>Sin</a:t>
            </a:r>
            <a:r>
              <a:rPr sz="1200" b="1" spc="-14" dirty="0" smtClean="0">
                <a:latin typeface="Arial"/>
                <a:cs typeface="Arial"/>
              </a:rPr>
              <a:t> </a:t>
            </a:r>
            <a:r>
              <a:rPr sz="1200" b="1" spc="4" dirty="0" smtClean="0">
                <a:latin typeface="Arial"/>
                <a:cs typeface="Arial"/>
              </a:rPr>
              <a:t>R</a:t>
            </a:r>
            <a:r>
              <a:rPr sz="1200" b="1" spc="-9" dirty="0" smtClean="0">
                <a:latin typeface="Arial"/>
                <a:cs typeface="Arial"/>
              </a:rPr>
              <a:t>e</a:t>
            </a:r>
            <a:r>
              <a:rPr sz="1200" b="1" spc="0" dirty="0" smtClean="0">
                <a:latin typeface="Arial"/>
                <a:cs typeface="Arial"/>
              </a:rPr>
              <a:t>spue</a:t>
            </a:r>
            <a:r>
              <a:rPr sz="1200" b="1" spc="-4" dirty="0" smtClean="0">
                <a:latin typeface="Arial"/>
                <a:cs typeface="Arial"/>
              </a:rPr>
              <a:t>s</a:t>
            </a:r>
            <a:r>
              <a:rPr sz="1200" b="1" spc="4" dirty="0" smtClean="0">
                <a:latin typeface="Arial"/>
                <a:cs typeface="Arial"/>
              </a:rPr>
              <a:t>t</a:t>
            </a:r>
            <a:r>
              <a:rPr sz="1200" b="1" spc="0" dirty="0" smtClean="0">
                <a:latin typeface="Arial"/>
                <a:cs typeface="Arial"/>
              </a:rPr>
              <a:t>a</a:t>
            </a:r>
            <a:endParaRPr sz="1200">
              <a:latin typeface="Arial"/>
              <a:cs typeface="Arial"/>
            </a:endParaRPr>
          </a:p>
        </p:txBody>
      </p:sp>
      <p:sp>
        <p:nvSpPr>
          <p:cNvPr id="31" name="object 31"/>
          <p:cNvSpPr txBox="1"/>
          <p:nvPr/>
        </p:nvSpPr>
        <p:spPr>
          <a:xfrm>
            <a:off x="2638298" y="6348485"/>
            <a:ext cx="673403" cy="166918"/>
          </a:xfrm>
          <a:prstGeom prst="rect">
            <a:avLst/>
          </a:prstGeom>
        </p:spPr>
        <p:txBody>
          <a:bodyPr vert="horz" wrap="square" lIns="0" tIns="0" rIns="0" bIns="0" rtlCol="0">
            <a:noAutofit/>
          </a:bodyPr>
          <a:lstStyle/>
          <a:p>
            <a:pPr>
              <a:lnSpc>
                <a:spcPts val="1315"/>
              </a:lnSpc>
            </a:pPr>
            <a:r>
              <a:rPr sz="1200" b="1" spc="0" dirty="0" smtClean="0">
                <a:latin typeface="Arial"/>
                <a:cs typeface="Arial"/>
              </a:rPr>
              <a:t>1</a:t>
            </a:r>
            <a:r>
              <a:rPr sz="1200" b="1" spc="-4" dirty="0" smtClean="0">
                <a:latin typeface="Arial"/>
                <a:cs typeface="Arial"/>
              </a:rPr>
              <a:t> </a:t>
            </a:r>
            <a:r>
              <a:rPr sz="1200" b="1" spc="0" dirty="0" smtClean="0">
                <a:latin typeface="Arial"/>
                <a:cs typeface="Arial"/>
              </a:rPr>
              <a:t>a</a:t>
            </a:r>
            <a:r>
              <a:rPr sz="1200" b="1" spc="4" dirty="0" smtClean="0">
                <a:latin typeface="Arial"/>
                <a:cs typeface="Arial"/>
              </a:rPr>
              <a:t> </a:t>
            </a:r>
            <a:r>
              <a:rPr sz="1200" b="1" spc="0" dirty="0" smtClean="0">
                <a:latin typeface="Arial"/>
                <a:cs typeface="Arial"/>
              </a:rPr>
              <a:t>2</a:t>
            </a:r>
            <a:r>
              <a:rPr sz="1200" b="1" spc="-9" dirty="0" smtClean="0">
                <a:latin typeface="Arial"/>
                <a:cs typeface="Arial"/>
              </a:rPr>
              <a:t> </a:t>
            </a:r>
            <a:r>
              <a:rPr sz="1200" b="1" spc="0" dirty="0" smtClean="0">
                <a:latin typeface="Arial"/>
                <a:cs typeface="Arial"/>
              </a:rPr>
              <a:t>SM</a:t>
            </a:r>
            <a:endParaRPr sz="1200">
              <a:latin typeface="Arial"/>
              <a:cs typeface="Arial"/>
            </a:endParaRPr>
          </a:p>
        </p:txBody>
      </p:sp>
      <p:sp>
        <p:nvSpPr>
          <p:cNvPr id="32" name="object 32"/>
          <p:cNvSpPr txBox="1"/>
          <p:nvPr/>
        </p:nvSpPr>
        <p:spPr>
          <a:xfrm>
            <a:off x="4060190" y="6348485"/>
            <a:ext cx="1232455" cy="166918"/>
          </a:xfrm>
          <a:prstGeom prst="rect">
            <a:avLst/>
          </a:prstGeom>
        </p:spPr>
        <p:txBody>
          <a:bodyPr vert="horz" wrap="square" lIns="0" tIns="0" rIns="0" bIns="0" rtlCol="0">
            <a:noAutofit/>
          </a:bodyPr>
          <a:lstStyle/>
          <a:p>
            <a:pPr>
              <a:lnSpc>
                <a:spcPts val="1315"/>
              </a:lnSpc>
            </a:pPr>
            <a:r>
              <a:rPr sz="1200" b="1" spc="-4" dirty="0" smtClean="0">
                <a:latin typeface="Arial"/>
                <a:cs typeface="Arial"/>
              </a:rPr>
              <a:t>M</a:t>
            </a:r>
            <a:r>
              <a:rPr sz="1200" b="1" spc="0" dirty="0" smtClean="0">
                <a:latin typeface="Arial"/>
                <a:cs typeface="Arial"/>
              </a:rPr>
              <a:t>ás</a:t>
            </a:r>
            <a:r>
              <a:rPr sz="1200" b="1" spc="-4" dirty="0" smtClean="0">
                <a:latin typeface="Arial"/>
                <a:cs typeface="Arial"/>
              </a:rPr>
              <a:t> </a:t>
            </a:r>
            <a:r>
              <a:rPr sz="1200" b="1" spc="0" dirty="0" smtClean="0">
                <a:latin typeface="Arial"/>
                <a:cs typeface="Arial"/>
              </a:rPr>
              <a:t>de 2</a:t>
            </a:r>
            <a:r>
              <a:rPr sz="1200" b="1" spc="-4" dirty="0" smtClean="0">
                <a:latin typeface="Arial"/>
                <a:cs typeface="Arial"/>
              </a:rPr>
              <a:t> </a:t>
            </a:r>
            <a:r>
              <a:rPr sz="1200" b="1" spc="0" dirty="0" smtClean="0">
                <a:latin typeface="Arial"/>
                <a:cs typeface="Arial"/>
              </a:rPr>
              <a:t>a</a:t>
            </a:r>
            <a:r>
              <a:rPr sz="1200" b="1" spc="4" dirty="0" smtClean="0">
                <a:latin typeface="Arial"/>
                <a:cs typeface="Arial"/>
              </a:rPr>
              <a:t> </a:t>
            </a:r>
            <a:r>
              <a:rPr sz="1200" b="1" spc="0" dirty="0" smtClean="0">
                <a:latin typeface="Arial"/>
                <a:cs typeface="Arial"/>
              </a:rPr>
              <a:t>3</a:t>
            </a:r>
            <a:r>
              <a:rPr sz="1200" b="1" spc="-4" dirty="0" smtClean="0">
                <a:latin typeface="Arial"/>
                <a:cs typeface="Arial"/>
              </a:rPr>
              <a:t> </a:t>
            </a:r>
            <a:r>
              <a:rPr sz="1200" b="1" spc="0" dirty="0" smtClean="0">
                <a:latin typeface="Arial"/>
                <a:cs typeface="Arial"/>
              </a:rPr>
              <a:t>SM</a:t>
            </a:r>
            <a:endParaRPr sz="1200">
              <a:latin typeface="Arial"/>
              <a:cs typeface="Arial"/>
            </a:endParaRPr>
          </a:p>
        </p:txBody>
      </p:sp>
      <p:sp>
        <p:nvSpPr>
          <p:cNvPr id="33" name="object 33"/>
          <p:cNvSpPr txBox="1"/>
          <p:nvPr/>
        </p:nvSpPr>
        <p:spPr>
          <a:xfrm>
            <a:off x="5761609" y="6348485"/>
            <a:ext cx="1232455" cy="166918"/>
          </a:xfrm>
          <a:prstGeom prst="rect">
            <a:avLst/>
          </a:prstGeom>
        </p:spPr>
        <p:txBody>
          <a:bodyPr vert="horz" wrap="square" lIns="0" tIns="0" rIns="0" bIns="0" rtlCol="0">
            <a:noAutofit/>
          </a:bodyPr>
          <a:lstStyle/>
          <a:p>
            <a:pPr>
              <a:lnSpc>
                <a:spcPts val="1315"/>
              </a:lnSpc>
            </a:pPr>
            <a:r>
              <a:rPr sz="1200" b="1" spc="-4" dirty="0" smtClean="0">
                <a:latin typeface="Arial"/>
                <a:cs typeface="Arial"/>
              </a:rPr>
              <a:t>M</a:t>
            </a:r>
            <a:r>
              <a:rPr sz="1200" b="1" spc="0" dirty="0" smtClean="0">
                <a:latin typeface="Arial"/>
                <a:cs typeface="Arial"/>
              </a:rPr>
              <a:t>ás</a:t>
            </a:r>
            <a:r>
              <a:rPr sz="1200" b="1" spc="-4" dirty="0" smtClean="0">
                <a:latin typeface="Arial"/>
                <a:cs typeface="Arial"/>
              </a:rPr>
              <a:t> </a:t>
            </a:r>
            <a:r>
              <a:rPr sz="1200" b="1" spc="0" dirty="0" smtClean="0">
                <a:latin typeface="Arial"/>
                <a:cs typeface="Arial"/>
              </a:rPr>
              <a:t>de 3</a:t>
            </a:r>
            <a:r>
              <a:rPr sz="1200" b="1" spc="-4" dirty="0" smtClean="0">
                <a:latin typeface="Arial"/>
                <a:cs typeface="Arial"/>
              </a:rPr>
              <a:t> </a:t>
            </a:r>
            <a:r>
              <a:rPr sz="1200" b="1" spc="0" dirty="0" smtClean="0">
                <a:latin typeface="Arial"/>
                <a:cs typeface="Arial"/>
              </a:rPr>
              <a:t>a</a:t>
            </a:r>
            <a:r>
              <a:rPr sz="1200" b="1" spc="4" dirty="0" smtClean="0">
                <a:latin typeface="Arial"/>
                <a:cs typeface="Arial"/>
              </a:rPr>
              <a:t> </a:t>
            </a:r>
            <a:r>
              <a:rPr sz="1200" b="1" spc="0" dirty="0" smtClean="0">
                <a:latin typeface="Arial"/>
                <a:cs typeface="Arial"/>
              </a:rPr>
              <a:t>5</a:t>
            </a:r>
            <a:r>
              <a:rPr sz="1200" b="1" spc="-4" dirty="0" smtClean="0">
                <a:latin typeface="Arial"/>
                <a:cs typeface="Arial"/>
              </a:rPr>
              <a:t> </a:t>
            </a:r>
            <a:r>
              <a:rPr sz="1200" b="1" spc="0" dirty="0" smtClean="0">
                <a:latin typeface="Arial"/>
                <a:cs typeface="Arial"/>
              </a:rPr>
              <a:t>SM</a:t>
            </a:r>
            <a:endParaRPr sz="1200">
              <a:latin typeface="Arial"/>
              <a:cs typeface="Arial"/>
            </a:endParaRPr>
          </a:p>
        </p:txBody>
      </p:sp>
      <p:sp>
        <p:nvSpPr>
          <p:cNvPr id="34" name="object 34"/>
          <p:cNvSpPr txBox="1"/>
          <p:nvPr/>
        </p:nvSpPr>
        <p:spPr>
          <a:xfrm>
            <a:off x="7420356" y="6348485"/>
            <a:ext cx="1319191" cy="166918"/>
          </a:xfrm>
          <a:prstGeom prst="rect">
            <a:avLst/>
          </a:prstGeom>
        </p:spPr>
        <p:txBody>
          <a:bodyPr vert="horz" wrap="square" lIns="0" tIns="0" rIns="0" bIns="0" rtlCol="0">
            <a:noAutofit/>
          </a:bodyPr>
          <a:lstStyle/>
          <a:p>
            <a:pPr>
              <a:lnSpc>
                <a:spcPts val="1315"/>
              </a:lnSpc>
            </a:pPr>
            <a:r>
              <a:rPr sz="1200" b="1" spc="0" dirty="0" smtClean="0">
                <a:latin typeface="Arial"/>
                <a:cs typeface="Arial"/>
              </a:rPr>
              <a:t>Más de</a:t>
            </a:r>
            <a:r>
              <a:rPr sz="1200" b="1" spc="4" dirty="0" smtClean="0">
                <a:latin typeface="Arial"/>
                <a:cs typeface="Arial"/>
              </a:rPr>
              <a:t> </a:t>
            </a:r>
            <a:r>
              <a:rPr sz="1200" b="1" spc="0" dirty="0" smtClean="0">
                <a:latin typeface="Arial"/>
                <a:cs typeface="Arial"/>
              </a:rPr>
              <a:t>5</a:t>
            </a:r>
            <a:r>
              <a:rPr sz="1200" b="1" spc="-4" dirty="0" smtClean="0">
                <a:latin typeface="Arial"/>
                <a:cs typeface="Arial"/>
              </a:rPr>
              <a:t> </a:t>
            </a:r>
            <a:r>
              <a:rPr sz="1200" b="1" spc="0" dirty="0" smtClean="0">
                <a:latin typeface="Arial"/>
                <a:cs typeface="Arial"/>
              </a:rPr>
              <a:t>a</a:t>
            </a:r>
            <a:r>
              <a:rPr sz="1200" b="1" spc="4" dirty="0" smtClean="0">
                <a:latin typeface="Arial"/>
                <a:cs typeface="Arial"/>
              </a:rPr>
              <a:t> </a:t>
            </a:r>
            <a:r>
              <a:rPr sz="1200" b="1" spc="-4" dirty="0" smtClean="0">
                <a:latin typeface="Arial"/>
                <a:cs typeface="Arial"/>
              </a:rPr>
              <a:t>1</a:t>
            </a:r>
            <a:r>
              <a:rPr sz="1200" b="1" spc="0" dirty="0" smtClean="0">
                <a:latin typeface="Arial"/>
                <a:cs typeface="Arial"/>
              </a:rPr>
              <a:t>0</a:t>
            </a:r>
            <a:r>
              <a:rPr sz="1200" b="1" spc="4" dirty="0" smtClean="0">
                <a:latin typeface="Arial"/>
                <a:cs typeface="Arial"/>
              </a:rPr>
              <a:t> </a:t>
            </a:r>
            <a:r>
              <a:rPr sz="1200" b="1" spc="-4" dirty="0" smtClean="0">
                <a:latin typeface="Arial"/>
                <a:cs typeface="Arial"/>
              </a:rPr>
              <a:t>S</a:t>
            </a:r>
            <a:r>
              <a:rPr sz="1200" b="1" spc="0" dirty="0" smtClean="0">
                <a:latin typeface="Arial"/>
                <a:cs typeface="Arial"/>
              </a:rPr>
              <a:t>M</a:t>
            </a:r>
            <a:endParaRPr sz="12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385572" y="2253995"/>
            <a:ext cx="3166872" cy="2494787"/>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3081527" y="4074795"/>
            <a:ext cx="16129" cy="611886"/>
          </a:xfrm>
          <a:custGeom>
            <a:avLst/>
            <a:gdLst/>
            <a:ahLst/>
            <a:cxnLst/>
            <a:rect l="l" t="t" r="r" b="b"/>
            <a:pathLst>
              <a:path w="16129" h="611886">
                <a:moveTo>
                  <a:pt x="16129" y="0"/>
                </a:moveTo>
                <a:lnTo>
                  <a:pt x="0" y="611885"/>
                </a:lnTo>
              </a:path>
            </a:pathLst>
          </a:custGeom>
          <a:ln w="9524">
            <a:solidFill>
              <a:srgbClr val="000000"/>
            </a:solidFill>
          </a:ln>
        </p:spPr>
        <p:txBody>
          <a:bodyPr wrap="square" lIns="0" tIns="0" rIns="0" bIns="0" rtlCol="0">
            <a:noAutofit/>
          </a:bodyPr>
          <a:lstStyle/>
          <a:p>
            <a:endParaRPr/>
          </a:p>
        </p:txBody>
      </p:sp>
      <p:sp>
        <p:nvSpPr>
          <p:cNvPr id="6" name="object 6"/>
          <p:cNvSpPr/>
          <p:nvPr/>
        </p:nvSpPr>
        <p:spPr>
          <a:xfrm>
            <a:off x="3023616" y="4686680"/>
            <a:ext cx="57911" cy="0"/>
          </a:xfrm>
          <a:custGeom>
            <a:avLst/>
            <a:gdLst/>
            <a:ahLst/>
            <a:cxnLst/>
            <a:rect l="l" t="t" r="r" b="b"/>
            <a:pathLst>
              <a:path w="57911">
                <a:moveTo>
                  <a:pt x="57911" y="0"/>
                </a:moveTo>
                <a:lnTo>
                  <a:pt x="0" y="0"/>
                </a:lnTo>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829055" y="2561463"/>
            <a:ext cx="204215" cy="166115"/>
          </a:xfrm>
          <a:custGeom>
            <a:avLst/>
            <a:gdLst/>
            <a:ahLst/>
            <a:cxnLst/>
            <a:rect l="l" t="t" r="r" b="b"/>
            <a:pathLst>
              <a:path w="204215" h="166115">
                <a:moveTo>
                  <a:pt x="204215" y="166115"/>
                </a:moveTo>
                <a:lnTo>
                  <a:pt x="0" y="0"/>
                </a:lnTo>
              </a:path>
            </a:pathLst>
          </a:custGeom>
          <a:ln w="9525">
            <a:solidFill>
              <a:srgbClr val="000000"/>
            </a:solidFill>
          </a:ln>
        </p:spPr>
        <p:txBody>
          <a:bodyPr wrap="square" lIns="0" tIns="0" rIns="0" bIns="0" rtlCol="0">
            <a:noAutofit/>
          </a:bodyPr>
          <a:lstStyle/>
          <a:p>
            <a:endParaRPr/>
          </a:p>
        </p:txBody>
      </p:sp>
      <p:sp>
        <p:nvSpPr>
          <p:cNvPr id="8" name="object 8"/>
          <p:cNvSpPr/>
          <p:nvPr/>
        </p:nvSpPr>
        <p:spPr>
          <a:xfrm>
            <a:off x="771144" y="2561463"/>
            <a:ext cx="57912" cy="0"/>
          </a:xfrm>
          <a:custGeom>
            <a:avLst/>
            <a:gdLst/>
            <a:ahLst/>
            <a:cxnLst/>
            <a:rect l="l" t="t" r="r" b="b"/>
            <a:pathLst>
              <a:path w="57912">
                <a:moveTo>
                  <a:pt x="57912" y="0"/>
                </a:moveTo>
                <a:lnTo>
                  <a:pt x="0" y="0"/>
                </a:lnTo>
              </a:path>
            </a:pathLst>
          </a:custGeom>
          <a:ln w="9525">
            <a:solidFill>
              <a:srgbClr val="000000"/>
            </a:solidFill>
          </a:ln>
        </p:spPr>
        <p:txBody>
          <a:bodyPr wrap="square" lIns="0" tIns="0" rIns="0" bIns="0" rtlCol="0">
            <a:noAutofit/>
          </a:bodyPr>
          <a:lstStyle/>
          <a:p>
            <a:endParaRPr/>
          </a:p>
        </p:txBody>
      </p:sp>
      <p:sp>
        <p:nvSpPr>
          <p:cNvPr id="9" name="object 9"/>
          <p:cNvSpPr/>
          <p:nvPr/>
        </p:nvSpPr>
        <p:spPr>
          <a:xfrm>
            <a:off x="3776471" y="4981955"/>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0" name="object 10"/>
          <p:cNvSpPr/>
          <p:nvPr/>
        </p:nvSpPr>
        <p:spPr>
          <a:xfrm>
            <a:off x="3776471" y="4669535"/>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1" name="object 11"/>
          <p:cNvSpPr/>
          <p:nvPr/>
        </p:nvSpPr>
        <p:spPr>
          <a:xfrm>
            <a:off x="3776471" y="4046220"/>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2" name="object 12"/>
          <p:cNvSpPr/>
          <p:nvPr/>
        </p:nvSpPr>
        <p:spPr>
          <a:xfrm>
            <a:off x="3776471" y="3735323"/>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3" name="object 13"/>
          <p:cNvSpPr/>
          <p:nvPr/>
        </p:nvSpPr>
        <p:spPr>
          <a:xfrm>
            <a:off x="3776471" y="3422903"/>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4" name="object 14"/>
          <p:cNvSpPr/>
          <p:nvPr/>
        </p:nvSpPr>
        <p:spPr>
          <a:xfrm>
            <a:off x="3776471" y="3112007"/>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5" name="object 15"/>
          <p:cNvSpPr/>
          <p:nvPr/>
        </p:nvSpPr>
        <p:spPr>
          <a:xfrm>
            <a:off x="3776471" y="2799588"/>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6" name="object 16"/>
          <p:cNvSpPr/>
          <p:nvPr/>
        </p:nvSpPr>
        <p:spPr>
          <a:xfrm>
            <a:off x="3776471" y="2488692"/>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17" name="object 17"/>
          <p:cNvSpPr/>
          <p:nvPr/>
        </p:nvSpPr>
        <p:spPr>
          <a:xfrm>
            <a:off x="3924172" y="5377408"/>
            <a:ext cx="707771" cy="227825"/>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8" name="object 18"/>
          <p:cNvSpPr/>
          <p:nvPr/>
        </p:nvSpPr>
        <p:spPr>
          <a:xfrm>
            <a:off x="4929251" y="4472952"/>
            <a:ext cx="707771" cy="1132281"/>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19" name="object 19"/>
          <p:cNvSpPr/>
          <p:nvPr/>
        </p:nvSpPr>
        <p:spPr>
          <a:xfrm>
            <a:off x="5934328" y="4965700"/>
            <a:ext cx="707771" cy="639533"/>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20" name="object 20"/>
          <p:cNvSpPr/>
          <p:nvPr/>
        </p:nvSpPr>
        <p:spPr>
          <a:xfrm>
            <a:off x="6939280" y="2749384"/>
            <a:ext cx="707771" cy="2855849"/>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21" name="object 21"/>
          <p:cNvSpPr/>
          <p:nvPr/>
        </p:nvSpPr>
        <p:spPr>
          <a:xfrm>
            <a:off x="7944357" y="5553809"/>
            <a:ext cx="707771" cy="51424"/>
          </a:xfrm>
          <a:prstGeom prst="rect">
            <a:avLst/>
          </a:prstGeom>
          <a:solidFill>
            <a:schemeClr val="accent1">
              <a:lumMod val="75000"/>
            </a:schemeClr>
          </a:solidFill>
          <a:effectLst>
            <a:glow rad="228600">
              <a:schemeClr val="accent1">
                <a:satMod val="175000"/>
                <a:alpha val="40000"/>
              </a:schemeClr>
            </a:glow>
          </a:effectLst>
        </p:spPr>
        <p:txBody>
          <a:bodyPr wrap="square" lIns="0" tIns="0" rIns="0" bIns="0" rtlCol="0">
            <a:noAutofit/>
          </a:bodyPr>
          <a:lstStyle/>
          <a:p>
            <a:endParaRPr/>
          </a:p>
        </p:txBody>
      </p:sp>
      <p:sp>
        <p:nvSpPr>
          <p:cNvPr id="22" name="object 22"/>
          <p:cNvSpPr/>
          <p:nvPr/>
        </p:nvSpPr>
        <p:spPr>
          <a:xfrm>
            <a:off x="3776471" y="5605271"/>
            <a:ext cx="5024628" cy="0"/>
          </a:xfrm>
          <a:custGeom>
            <a:avLst/>
            <a:gdLst/>
            <a:ahLst/>
            <a:cxnLst/>
            <a:rect l="l" t="t" r="r" b="b"/>
            <a:pathLst>
              <a:path w="5024628">
                <a:moveTo>
                  <a:pt x="0" y="0"/>
                </a:moveTo>
                <a:lnTo>
                  <a:pt x="5024628" y="0"/>
                </a:lnTo>
              </a:path>
            </a:pathLst>
          </a:custGeom>
          <a:ln w="9144">
            <a:solidFill>
              <a:srgbClr val="858585"/>
            </a:solidFill>
          </a:ln>
        </p:spPr>
        <p:txBody>
          <a:bodyPr wrap="square" lIns="0" tIns="0" rIns="0" bIns="0" rtlCol="0">
            <a:noAutofit/>
          </a:bodyPr>
          <a:lstStyle/>
          <a:p>
            <a:endParaRPr/>
          </a:p>
        </p:txBody>
      </p:sp>
      <p:sp>
        <p:nvSpPr>
          <p:cNvPr id="23" name="object 23"/>
          <p:cNvSpPr/>
          <p:nvPr/>
        </p:nvSpPr>
        <p:spPr>
          <a:xfrm>
            <a:off x="3776471"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4" name="object 24"/>
          <p:cNvSpPr/>
          <p:nvPr/>
        </p:nvSpPr>
        <p:spPr>
          <a:xfrm>
            <a:off x="4780788"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5" name="object 25"/>
          <p:cNvSpPr/>
          <p:nvPr/>
        </p:nvSpPr>
        <p:spPr>
          <a:xfrm>
            <a:off x="5786628"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6" name="object 26"/>
          <p:cNvSpPr/>
          <p:nvPr/>
        </p:nvSpPr>
        <p:spPr>
          <a:xfrm>
            <a:off x="6790943"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7" name="object 27"/>
          <p:cNvSpPr/>
          <p:nvPr/>
        </p:nvSpPr>
        <p:spPr>
          <a:xfrm>
            <a:off x="7796783"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8" name="object 28"/>
          <p:cNvSpPr/>
          <p:nvPr/>
        </p:nvSpPr>
        <p:spPr>
          <a:xfrm>
            <a:off x="8801100" y="5605271"/>
            <a:ext cx="0" cy="38100"/>
          </a:xfrm>
          <a:custGeom>
            <a:avLst/>
            <a:gdLst/>
            <a:ahLst/>
            <a:cxnLst/>
            <a:rect l="l" t="t" r="r" b="b"/>
            <a:pathLst>
              <a:path h="38100">
                <a:moveTo>
                  <a:pt x="0" y="0"/>
                </a:moveTo>
                <a:lnTo>
                  <a:pt x="0" y="38099"/>
                </a:lnTo>
              </a:path>
            </a:pathLst>
          </a:custGeom>
          <a:ln w="9144">
            <a:solidFill>
              <a:srgbClr val="858585"/>
            </a:solidFill>
          </a:ln>
        </p:spPr>
        <p:txBody>
          <a:bodyPr wrap="square" lIns="0" tIns="0" rIns="0" bIns="0" rtlCol="0">
            <a:noAutofit/>
          </a:bodyPr>
          <a:lstStyle/>
          <a:p>
            <a:endParaRPr/>
          </a:p>
        </p:txBody>
      </p:sp>
      <p:sp>
        <p:nvSpPr>
          <p:cNvPr id="29" name="object 29"/>
          <p:cNvSpPr txBox="1"/>
          <p:nvPr/>
        </p:nvSpPr>
        <p:spPr>
          <a:xfrm>
            <a:off x="3636517" y="241704"/>
            <a:ext cx="772256"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Da</a:t>
            </a:r>
            <a:r>
              <a:rPr sz="2000" b="1" i="1" spc="4" dirty="0" smtClean="0">
                <a:latin typeface="Arial"/>
                <a:cs typeface="Arial"/>
              </a:rPr>
              <a:t>t</a:t>
            </a:r>
            <a:r>
              <a:rPr sz="2000" b="1" i="1" spc="0" dirty="0" smtClean="0">
                <a:latin typeface="Arial"/>
                <a:cs typeface="Arial"/>
              </a:rPr>
              <a:t>os</a:t>
            </a:r>
            <a:endParaRPr sz="2000" dirty="0">
              <a:latin typeface="Arial"/>
              <a:cs typeface="Arial"/>
            </a:endParaRPr>
          </a:p>
        </p:txBody>
      </p:sp>
      <p:sp>
        <p:nvSpPr>
          <p:cNvPr id="30" name="object 30"/>
          <p:cNvSpPr txBox="1"/>
          <p:nvPr/>
        </p:nvSpPr>
        <p:spPr>
          <a:xfrm>
            <a:off x="4411913" y="241704"/>
            <a:ext cx="757477"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sobre</a:t>
            </a:r>
            <a:endParaRPr sz="2000" dirty="0">
              <a:latin typeface="Arial"/>
              <a:cs typeface="Arial"/>
            </a:endParaRPr>
          </a:p>
        </p:txBody>
      </p:sp>
      <p:sp>
        <p:nvSpPr>
          <p:cNvPr id="31" name="object 31"/>
          <p:cNvSpPr txBox="1"/>
          <p:nvPr/>
        </p:nvSpPr>
        <p:spPr>
          <a:xfrm>
            <a:off x="5173803" y="241704"/>
            <a:ext cx="3198838" cy="269978"/>
          </a:xfrm>
          <a:prstGeom prst="rect">
            <a:avLst/>
          </a:prstGeom>
        </p:spPr>
        <p:txBody>
          <a:bodyPr vert="horz" wrap="square" lIns="0" tIns="0" rIns="0" bIns="0" rtlCol="0">
            <a:noAutofit/>
          </a:bodyPr>
          <a:lstStyle/>
          <a:p>
            <a:pPr>
              <a:lnSpc>
                <a:spcPts val="2125"/>
              </a:lnSpc>
            </a:pPr>
            <a:r>
              <a:rPr sz="2000" b="1" i="1" spc="0" dirty="0" smtClean="0">
                <a:latin typeface="Arial"/>
                <a:cs typeface="Arial"/>
              </a:rPr>
              <a:t>la</a:t>
            </a:r>
            <a:r>
              <a:rPr sz="2000" b="1" i="1" spc="-9" dirty="0" smtClean="0">
                <a:latin typeface="Arial"/>
                <a:cs typeface="Arial"/>
              </a:rPr>
              <a:t> </a:t>
            </a:r>
            <a:r>
              <a:rPr sz="2000" b="1" i="1" spc="0" dirty="0" smtClean="0">
                <a:latin typeface="Arial"/>
                <a:cs typeface="Arial"/>
              </a:rPr>
              <a:t>operac</a:t>
            </a:r>
            <a:r>
              <a:rPr sz="2000" b="1" i="1" spc="-9" dirty="0" smtClean="0">
                <a:latin typeface="Arial"/>
                <a:cs typeface="Arial"/>
              </a:rPr>
              <a:t>i</a:t>
            </a:r>
            <a:r>
              <a:rPr sz="2000" b="1" i="1" spc="0" dirty="0" smtClean="0">
                <a:latin typeface="Arial"/>
                <a:cs typeface="Arial"/>
              </a:rPr>
              <a:t>ón</a:t>
            </a:r>
            <a:r>
              <a:rPr sz="2000" b="1" i="1" spc="-29" dirty="0" smtClean="0">
                <a:latin typeface="Arial"/>
                <a:cs typeface="Arial"/>
              </a:rPr>
              <a:t> </a:t>
            </a:r>
            <a:r>
              <a:rPr sz="2000" b="1" i="1" spc="0" dirty="0" smtClean="0">
                <a:latin typeface="Arial"/>
                <a:cs typeface="Arial"/>
              </a:rPr>
              <a:t>del</a:t>
            </a:r>
            <a:r>
              <a:rPr sz="2000" b="1" i="1" spc="-4" dirty="0" smtClean="0">
                <a:latin typeface="Arial"/>
                <a:cs typeface="Arial"/>
              </a:rPr>
              <a:t> </a:t>
            </a:r>
            <a:r>
              <a:rPr sz="2000" b="1" i="1" spc="-154" dirty="0" smtClean="0">
                <a:latin typeface="Arial"/>
                <a:cs typeface="Arial"/>
              </a:rPr>
              <a:t>P</a:t>
            </a:r>
            <a:r>
              <a:rPr sz="2000" b="1" i="1" spc="0" dirty="0" smtClean="0">
                <a:latin typeface="Arial"/>
                <a:cs typeface="Arial"/>
              </a:rPr>
              <a:t>AP</a:t>
            </a:r>
            <a:r>
              <a:rPr sz="2000" b="1" i="1" spc="-69" dirty="0" smtClean="0">
                <a:latin typeface="Arial"/>
                <a:cs typeface="Arial"/>
              </a:rPr>
              <a:t> </a:t>
            </a:r>
            <a:r>
              <a:rPr sz="2000" b="1" i="1" spc="0" dirty="0" smtClean="0">
                <a:latin typeface="Arial"/>
                <a:cs typeface="Arial"/>
              </a:rPr>
              <a:t>2013</a:t>
            </a:r>
            <a:endParaRPr sz="2000" dirty="0">
              <a:latin typeface="Arial"/>
              <a:cs typeface="Arial"/>
            </a:endParaRPr>
          </a:p>
        </p:txBody>
      </p:sp>
      <p:sp>
        <p:nvSpPr>
          <p:cNvPr id="32" name="object 32"/>
          <p:cNvSpPr txBox="1"/>
          <p:nvPr/>
        </p:nvSpPr>
        <p:spPr>
          <a:xfrm>
            <a:off x="425805" y="1049374"/>
            <a:ext cx="12689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33" name="object 33"/>
          <p:cNvSpPr txBox="1"/>
          <p:nvPr/>
        </p:nvSpPr>
        <p:spPr>
          <a:xfrm>
            <a:off x="769010" y="1049374"/>
            <a:ext cx="23678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El</a:t>
            </a:r>
            <a:endParaRPr sz="1600">
              <a:latin typeface="Arial"/>
              <a:cs typeface="Arial"/>
            </a:endParaRPr>
          </a:p>
        </p:txBody>
      </p:sp>
      <p:sp>
        <p:nvSpPr>
          <p:cNvPr id="34" name="object 34"/>
          <p:cNvSpPr txBox="1"/>
          <p:nvPr/>
        </p:nvSpPr>
        <p:spPr>
          <a:xfrm>
            <a:off x="1188110" y="1049374"/>
            <a:ext cx="461840"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35%</a:t>
            </a:r>
            <a:endParaRPr sz="1600">
              <a:latin typeface="Arial"/>
              <a:cs typeface="Arial"/>
            </a:endParaRPr>
          </a:p>
        </p:txBody>
      </p:sp>
      <p:sp>
        <p:nvSpPr>
          <p:cNvPr id="35" name="object 35"/>
          <p:cNvSpPr txBox="1"/>
          <p:nvPr/>
        </p:nvSpPr>
        <p:spPr>
          <a:xfrm>
            <a:off x="1831213" y="1049374"/>
            <a:ext cx="276352" cy="484531"/>
          </a:xfrm>
          <a:prstGeom prst="rect">
            <a:avLst/>
          </a:prstGeom>
        </p:spPr>
        <p:txBody>
          <a:bodyPr vert="horz" wrap="square" lIns="0" tIns="0" rIns="0" bIns="0" rtlCol="0">
            <a:noAutofit/>
          </a:bodyPr>
          <a:lstStyle/>
          <a:p>
            <a:pPr algn="ctr">
              <a:lnSpc>
                <a:spcPts val="1714"/>
              </a:lnSpc>
            </a:pPr>
            <a:r>
              <a:rPr sz="1600" spc="-8" dirty="0" smtClean="0">
                <a:latin typeface="Arial"/>
                <a:cs typeface="Arial"/>
              </a:rPr>
              <a:t>de</a:t>
            </a:r>
            <a:endParaRPr sz="1600">
              <a:latin typeface="Arial"/>
              <a:cs typeface="Arial"/>
            </a:endParaRPr>
          </a:p>
          <a:p>
            <a:pPr marL="39116" marR="42751" algn="ctr">
              <a:lnSpc>
                <a:spcPct val="100000"/>
              </a:lnSpc>
              <a:spcBef>
                <a:spcPts val="180"/>
              </a:spcBef>
            </a:pPr>
            <a:r>
              <a:rPr sz="1600" spc="-8" dirty="0" smtClean="0">
                <a:latin typeface="Arial"/>
                <a:cs typeface="Arial"/>
              </a:rPr>
              <a:t>a</a:t>
            </a:r>
            <a:endParaRPr sz="1600">
              <a:latin typeface="Arial"/>
              <a:cs typeface="Arial"/>
            </a:endParaRPr>
          </a:p>
        </p:txBody>
      </p:sp>
      <p:sp>
        <p:nvSpPr>
          <p:cNvPr id="36" name="object 36"/>
          <p:cNvSpPr txBox="1"/>
          <p:nvPr/>
        </p:nvSpPr>
        <p:spPr>
          <a:xfrm>
            <a:off x="2297557" y="1049374"/>
            <a:ext cx="315685" cy="217831"/>
          </a:xfrm>
          <a:prstGeom prst="rect">
            <a:avLst/>
          </a:prstGeom>
        </p:spPr>
        <p:txBody>
          <a:bodyPr vert="horz" wrap="square" lIns="0" tIns="0" rIns="0" bIns="0" rtlCol="0">
            <a:noAutofit/>
          </a:bodyPr>
          <a:lstStyle/>
          <a:p>
            <a:pPr>
              <a:lnSpc>
                <a:spcPts val="1714"/>
              </a:lnSpc>
            </a:pPr>
            <a:r>
              <a:rPr sz="1600" spc="4" dirty="0" smtClean="0">
                <a:latin typeface="Arial"/>
                <a:cs typeface="Arial"/>
              </a:rPr>
              <a:t>l</a:t>
            </a:r>
            <a:r>
              <a:rPr sz="1600" spc="0" dirty="0" smtClean="0">
                <a:latin typeface="Arial"/>
                <a:cs typeface="Arial"/>
              </a:rPr>
              <a:t>os</a:t>
            </a:r>
            <a:endParaRPr sz="1600">
              <a:latin typeface="Arial"/>
              <a:cs typeface="Arial"/>
            </a:endParaRPr>
          </a:p>
        </p:txBody>
      </p:sp>
      <p:sp>
        <p:nvSpPr>
          <p:cNvPr id="37" name="object 37"/>
          <p:cNvSpPr txBox="1"/>
          <p:nvPr/>
        </p:nvSpPr>
        <p:spPr>
          <a:xfrm>
            <a:off x="2796285" y="1049374"/>
            <a:ext cx="707672"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apo</a:t>
            </a:r>
            <a:r>
              <a:rPr sz="1600" spc="-19" dirty="0" smtClean="0">
                <a:latin typeface="Arial"/>
                <a:cs typeface="Arial"/>
              </a:rPr>
              <a:t>y</a:t>
            </a:r>
            <a:r>
              <a:rPr sz="1600" spc="0" dirty="0" smtClean="0">
                <a:latin typeface="Arial"/>
                <a:cs typeface="Arial"/>
              </a:rPr>
              <a:t>os</a:t>
            </a:r>
            <a:endParaRPr sz="1600">
              <a:latin typeface="Arial"/>
              <a:cs typeface="Arial"/>
            </a:endParaRPr>
          </a:p>
        </p:txBody>
      </p:sp>
      <p:sp>
        <p:nvSpPr>
          <p:cNvPr id="38" name="object 38"/>
          <p:cNvSpPr txBox="1"/>
          <p:nvPr/>
        </p:nvSpPr>
        <p:spPr>
          <a:xfrm>
            <a:off x="3687826" y="1049374"/>
            <a:ext cx="631751" cy="217831"/>
          </a:xfrm>
          <a:prstGeom prst="rect">
            <a:avLst/>
          </a:prstGeom>
        </p:spPr>
        <p:txBody>
          <a:bodyPr vert="horz" wrap="square" lIns="0" tIns="0" rIns="0" bIns="0" rtlCol="0">
            <a:noAutofit/>
          </a:bodyPr>
          <a:lstStyle/>
          <a:p>
            <a:pPr>
              <a:lnSpc>
                <a:spcPts val="1714"/>
              </a:lnSpc>
            </a:pPr>
            <a:r>
              <a:rPr sz="1600" spc="9" dirty="0" smtClean="0">
                <a:latin typeface="Arial"/>
                <a:cs typeface="Arial"/>
              </a:rPr>
              <a:t>f</a:t>
            </a:r>
            <a:r>
              <a:rPr sz="1600" spc="0" dirty="0" smtClean="0">
                <a:latin typeface="Arial"/>
                <a:cs typeface="Arial"/>
              </a:rPr>
              <a:t>ue</a:t>
            </a:r>
            <a:r>
              <a:rPr sz="1600" spc="-4" dirty="0" smtClean="0">
                <a:latin typeface="Arial"/>
                <a:cs typeface="Arial"/>
              </a:rPr>
              <a:t>r</a:t>
            </a:r>
            <a:r>
              <a:rPr sz="1600" spc="0" dirty="0" smtClean="0">
                <a:latin typeface="Arial"/>
                <a:cs typeface="Arial"/>
              </a:rPr>
              <a:t>on</a:t>
            </a:r>
            <a:endParaRPr sz="1600">
              <a:latin typeface="Arial"/>
              <a:cs typeface="Arial"/>
            </a:endParaRPr>
          </a:p>
        </p:txBody>
      </p:sp>
      <p:sp>
        <p:nvSpPr>
          <p:cNvPr id="39" name="object 39"/>
          <p:cNvSpPr txBox="1"/>
          <p:nvPr/>
        </p:nvSpPr>
        <p:spPr>
          <a:xfrm>
            <a:off x="4891151" y="1049374"/>
            <a:ext cx="12689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t>
            </a:r>
            <a:endParaRPr sz="1600">
              <a:latin typeface="Arial"/>
              <a:cs typeface="Arial"/>
            </a:endParaRPr>
          </a:p>
        </p:txBody>
      </p:sp>
      <p:sp>
        <p:nvSpPr>
          <p:cNvPr id="40" name="object 40"/>
          <p:cNvSpPr txBox="1"/>
          <p:nvPr/>
        </p:nvSpPr>
        <p:spPr>
          <a:xfrm>
            <a:off x="5234051" y="1049374"/>
            <a:ext cx="236788"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El</a:t>
            </a:r>
            <a:endParaRPr sz="1600">
              <a:latin typeface="Arial"/>
              <a:cs typeface="Arial"/>
            </a:endParaRPr>
          </a:p>
        </p:txBody>
      </p:sp>
      <p:sp>
        <p:nvSpPr>
          <p:cNvPr id="41" name="object 41"/>
          <p:cNvSpPr txBox="1"/>
          <p:nvPr/>
        </p:nvSpPr>
        <p:spPr>
          <a:xfrm>
            <a:off x="5653151" y="1049374"/>
            <a:ext cx="461865"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99%</a:t>
            </a:r>
            <a:endParaRPr sz="1600">
              <a:latin typeface="Arial"/>
              <a:cs typeface="Arial"/>
            </a:endParaRPr>
          </a:p>
        </p:txBody>
      </p:sp>
      <p:sp>
        <p:nvSpPr>
          <p:cNvPr id="42" name="object 42"/>
          <p:cNvSpPr txBox="1"/>
          <p:nvPr/>
        </p:nvSpPr>
        <p:spPr>
          <a:xfrm>
            <a:off x="6296533" y="1049374"/>
            <a:ext cx="782029" cy="217831"/>
          </a:xfrm>
          <a:prstGeom prst="rect">
            <a:avLst/>
          </a:prstGeom>
        </p:spPr>
        <p:txBody>
          <a:bodyPr vert="horz" wrap="square" lIns="0" tIns="0" rIns="0" bIns="0" rtlCol="0">
            <a:noAutofit/>
          </a:bodyPr>
          <a:lstStyle/>
          <a:p>
            <a:pPr>
              <a:lnSpc>
                <a:spcPts val="1714"/>
              </a:lnSpc>
              <a:tabLst>
                <a:tab pos="457200" algn="l"/>
              </a:tabLst>
            </a:pPr>
            <a:r>
              <a:rPr sz="1600" spc="0" dirty="0" smtClean="0">
                <a:latin typeface="Arial"/>
                <a:cs typeface="Arial"/>
              </a:rPr>
              <a:t>de	</a:t>
            </a:r>
            <a:r>
              <a:rPr sz="1600" spc="4" dirty="0" smtClean="0">
                <a:latin typeface="Arial"/>
                <a:cs typeface="Arial"/>
              </a:rPr>
              <a:t>l</a:t>
            </a:r>
            <a:r>
              <a:rPr sz="1600" spc="0" dirty="0" smtClean="0">
                <a:latin typeface="Arial"/>
                <a:cs typeface="Arial"/>
              </a:rPr>
              <a:t>os</a:t>
            </a:r>
            <a:endParaRPr sz="1600">
              <a:latin typeface="Arial"/>
              <a:cs typeface="Arial"/>
            </a:endParaRPr>
          </a:p>
        </p:txBody>
      </p:sp>
      <p:sp>
        <p:nvSpPr>
          <p:cNvPr id="43" name="object 43"/>
          <p:cNvSpPr txBox="1"/>
          <p:nvPr/>
        </p:nvSpPr>
        <p:spPr>
          <a:xfrm>
            <a:off x="7261225" y="1049374"/>
            <a:ext cx="707672" cy="217831"/>
          </a:xfrm>
          <a:prstGeom prst="rect">
            <a:avLst/>
          </a:prstGeom>
        </p:spPr>
        <p:txBody>
          <a:bodyPr vert="horz" wrap="square" lIns="0" tIns="0" rIns="0" bIns="0" rtlCol="0">
            <a:noAutofit/>
          </a:bodyPr>
          <a:lstStyle/>
          <a:p>
            <a:pPr>
              <a:lnSpc>
                <a:spcPts val="1714"/>
              </a:lnSpc>
            </a:pPr>
            <a:r>
              <a:rPr sz="1600" spc="0" dirty="0" smtClean="0">
                <a:latin typeface="Arial"/>
                <a:cs typeface="Arial"/>
              </a:rPr>
              <a:t>apo</a:t>
            </a:r>
            <a:r>
              <a:rPr sz="1600" spc="-19" dirty="0" smtClean="0">
                <a:latin typeface="Arial"/>
                <a:cs typeface="Arial"/>
              </a:rPr>
              <a:t>y</a:t>
            </a:r>
            <a:r>
              <a:rPr sz="1600" spc="0" dirty="0" smtClean="0">
                <a:latin typeface="Arial"/>
                <a:cs typeface="Arial"/>
              </a:rPr>
              <a:t>os</a:t>
            </a:r>
            <a:endParaRPr sz="1600">
              <a:latin typeface="Arial"/>
              <a:cs typeface="Arial"/>
            </a:endParaRPr>
          </a:p>
        </p:txBody>
      </p:sp>
      <p:sp>
        <p:nvSpPr>
          <p:cNvPr id="44" name="object 44"/>
          <p:cNvSpPr txBox="1"/>
          <p:nvPr/>
        </p:nvSpPr>
        <p:spPr>
          <a:xfrm>
            <a:off x="8153145" y="1049374"/>
            <a:ext cx="631751" cy="217831"/>
          </a:xfrm>
          <a:prstGeom prst="rect">
            <a:avLst/>
          </a:prstGeom>
        </p:spPr>
        <p:txBody>
          <a:bodyPr vert="horz" wrap="square" lIns="0" tIns="0" rIns="0" bIns="0" rtlCol="0">
            <a:noAutofit/>
          </a:bodyPr>
          <a:lstStyle/>
          <a:p>
            <a:pPr>
              <a:lnSpc>
                <a:spcPts val="1714"/>
              </a:lnSpc>
            </a:pPr>
            <a:r>
              <a:rPr sz="1600" spc="9" dirty="0" smtClean="0">
                <a:latin typeface="Arial"/>
                <a:cs typeface="Arial"/>
              </a:rPr>
              <a:t>f</a:t>
            </a:r>
            <a:r>
              <a:rPr sz="1600" spc="0" dirty="0" smtClean="0">
                <a:latin typeface="Arial"/>
                <a:cs typeface="Arial"/>
              </a:rPr>
              <a:t>ue</a:t>
            </a:r>
            <a:r>
              <a:rPr sz="1600" spc="-4" dirty="0" smtClean="0">
                <a:latin typeface="Arial"/>
                <a:cs typeface="Arial"/>
              </a:rPr>
              <a:t>r</a:t>
            </a:r>
            <a:r>
              <a:rPr sz="1600" spc="0" dirty="0" smtClean="0">
                <a:latin typeface="Arial"/>
                <a:cs typeface="Arial"/>
              </a:rPr>
              <a:t>on</a:t>
            </a:r>
            <a:endParaRPr sz="1600">
              <a:latin typeface="Arial"/>
              <a:cs typeface="Arial"/>
            </a:endParaRPr>
          </a:p>
        </p:txBody>
      </p:sp>
      <p:sp>
        <p:nvSpPr>
          <p:cNvPr id="45" name="object 45"/>
          <p:cNvSpPr txBox="1"/>
          <p:nvPr/>
        </p:nvSpPr>
        <p:spPr>
          <a:xfrm>
            <a:off x="769010" y="1316321"/>
            <a:ext cx="1037441" cy="484284"/>
          </a:xfrm>
          <a:prstGeom prst="rect">
            <a:avLst/>
          </a:prstGeom>
        </p:spPr>
        <p:txBody>
          <a:bodyPr vert="horz" wrap="square" lIns="0" tIns="0" rIns="0" bIns="0" rtlCol="0">
            <a:noAutofit/>
          </a:bodyPr>
          <a:lstStyle/>
          <a:p>
            <a:pPr>
              <a:lnSpc>
                <a:spcPts val="1714"/>
              </a:lnSpc>
            </a:pPr>
            <a:r>
              <a:rPr sz="1600" spc="0" dirty="0" smtClean="0">
                <a:latin typeface="Arial"/>
                <a:cs typeface="Arial"/>
              </a:rPr>
              <a:t>de</a:t>
            </a:r>
            <a:r>
              <a:rPr sz="1600" spc="4" dirty="0" smtClean="0">
                <a:latin typeface="Arial"/>
                <a:cs typeface="Arial"/>
              </a:rPr>
              <a:t>s</a:t>
            </a:r>
            <a:r>
              <a:rPr sz="1600" spc="0" dirty="0" smtClean="0">
                <a:latin typeface="Arial"/>
                <a:cs typeface="Arial"/>
              </a:rPr>
              <a:t>t</a:t>
            </a:r>
            <a:r>
              <a:rPr sz="1600" spc="4" dirty="0" smtClean="0">
                <a:latin typeface="Arial"/>
                <a:cs typeface="Arial"/>
              </a:rPr>
              <a:t>i</a:t>
            </a:r>
            <a:r>
              <a:rPr sz="1600" spc="0" dirty="0" smtClean="0">
                <a:latin typeface="Arial"/>
                <a:cs typeface="Arial"/>
              </a:rPr>
              <a:t>nados</a:t>
            </a:r>
            <a:endParaRPr sz="1600">
              <a:latin typeface="Arial"/>
              <a:cs typeface="Arial"/>
            </a:endParaRPr>
          </a:p>
          <a:p>
            <a:pPr>
              <a:lnSpc>
                <a:spcPct val="100000"/>
              </a:lnSpc>
              <a:spcBef>
                <a:spcPts val="180"/>
              </a:spcBef>
            </a:pPr>
            <a:r>
              <a:rPr sz="1600" spc="0" dirty="0" smtClean="0">
                <a:latin typeface="Arial"/>
                <a:cs typeface="Arial"/>
              </a:rPr>
              <a:t>hombre</a:t>
            </a:r>
            <a:r>
              <a:rPr sz="1600" spc="4" dirty="0" smtClean="0">
                <a:latin typeface="Arial"/>
                <a:cs typeface="Arial"/>
              </a:rPr>
              <a:t>s</a:t>
            </a:r>
            <a:r>
              <a:rPr sz="1600" spc="0" dirty="0" smtClean="0">
                <a:latin typeface="Times New Roman"/>
                <a:cs typeface="Times New Roman"/>
              </a:rPr>
              <a:t>:</a:t>
            </a:r>
            <a:endParaRPr sz="1600">
              <a:latin typeface="Times New Roman"/>
              <a:cs typeface="Times New Roman"/>
            </a:endParaRPr>
          </a:p>
        </p:txBody>
      </p:sp>
      <p:sp>
        <p:nvSpPr>
          <p:cNvPr id="46" name="object 46"/>
          <p:cNvSpPr txBox="1"/>
          <p:nvPr/>
        </p:nvSpPr>
        <p:spPr>
          <a:xfrm>
            <a:off x="2163445" y="1316321"/>
            <a:ext cx="777590"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mu</a:t>
            </a:r>
            <a:r>
              <a:rPr sz="1600" spc="9" dirty="0" smtClean="0">
                <a:latin typeface="Arial"/>
                <a:cs typeface="Arial"/>
              </a:rPr>
              <a:t>j</a:t>
            </a:r>
            <a:r>
              <a:rPr sz="1600" spc="0" dirty="0" smtClean="0">
                <a:latin typeface="Arial"/>
                <a:cs typeface="Arial"/>
              </a:rPr>
              <a:t>eres</a:t>
            </a:r>
            <a:endParaRPr sz="1600">
              <a:latin typeface="Arial"/>
              <a:cs typeface="Arial"/>
            </a:endParaRPr>
          </a:p>
        </p:txBody>
      </p:sp>
      <p:sp>
        <p:nvSpPr>
          <p:cNvPr id="47" name="object 47"/>
          <p:cNvSpPr txBox="1"/>
          <p:nvPr/>
        </p:nvSpPr>
        <p:spPr>
          <a:xfrm>
            <a:off x="3037077" y="1316321"/>
            <a:ext cx="157149"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y</a:t>
            </a:r>
            <a:endParaRPr sz="1600">
              <a:latin typeface="Arial"/>
              <a:cs typeface="Arial"/>
            </a:endParaRPr>
          </a:p>
        </p:txBody>
      </p:sp>
      <p:sp>
        <p:nvSpPr>
          <p:cNvPr id="48" name="object 48"/>
          <p:cNvSpPr txBox="1"/>
          <p:nvPr/>
        </p:nvSpPr>
        <p:spPr>
          <a:xfrm>
            <a:off x="3287014" y="1316321"/>
            <a:ext cx="213656"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el</a:t>
            </a:r>
            <a:endParaRPr sz="1600">
              <a:latin typeface="Arial"/>
              <a:cs typeface="Arial"/>
            </a:endParaRPr>
          </a:p>
        </p:txBody>
      </p:sp>
      <p:sp>
        <p:nvSpPr>
          <p:cNvPr id="49" name="object 49"/>
          <p:cNvSpPr txBox="1"/>
          <p:nvPr/>
        </p:nvSpPr>
        <p:spPr>
          <a:xfrm>
            <a:off x="3594861" y="1316321"/>
            <a:ext cx="463073" cy="217584"/>
          </a:xfrm>
          <a:prstGeom prst="rect">
            <a:avLst/>
          </a:prstGeom>
        </p:spPr>
        <p:txBody>
          <a:bodyPr vert="horz" wrap="square" lIns="0" tIns="0" rIns="0" bIns="0" rtlCol="0">
            <a:noAutofit/>
          </a:bodyPr>
          <a:lstStyle/>
          <a:p>
            <a:pPr>
              <a:lnSpc>
                <a:spcPts val="1714"/>
              </a:lnSpc>
            </a:pPr>
            <a:r>
              <a:rPr sz="1600" spc="14" dirty="0" smtClean="0">
                <a:latin typeface="Arial"/>
                <a:cs typeface="Arial"/>
              </a:rPr>
              <a:t>6</a:t>
            </a:r>
            <a:r>
              <a:rPr sz="1600" spc="0" dirty="0" smtClean="0">
                <a:latin typeface="Arial"/>
                <a:cs typeface="Arial"/>
              </a:rPr>
              <a:t>5%</a:t>
            </a:r>
            <a:endParaRPr sz="1600">
              <a:latin typeface="Arial"/>
              <a:cs typeface="Arial"/>
            </a:endParaRPr>
          </a:p>
        </p:txBody>
      </p:sp>
      <p:sp>
        <p:nvSpPr>
          <p:cNvPr id="50" name="object 50"/>
          <p:cNvSpPr txBox="1"/>
          <p:nvPr/>
        </p:nvSpPr>
        <p:spPr>
          <a:xfrm>
            <a:off x="4151121" y="1316321"/>
            <a:ext cx="168500"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a</a:t>
            </a:r>
            <a:endParaRPr sz="1600">
              <a:latin typeface="Arial"/>
              <a:cs typeface="Arial"/>
            </a:endParaRPr>
          </a:p>
        </p:txBody>
      </p:sp>
      <p:sp>
        <p:nvSpPr>
          <p:cNvPr id="51" name="object 51"/>
          <p:cNvSpPr txBox="1"/>
          <p:nvPr/>
        </p:nvSpPr>
        <p:spPr>
          <a:xfrm>
            <a:off x="5234051" y="1316321"/>
            <a:ext cx="3550845" cy="217584"/>
          </a:xfrm>
          <a:prstGeom prst="rect">
            <a:avLst/>
          </a:prstGeom>
        </p:spPr>
        <p:txBody>
          <a:bodyPr vert="horz" wrap="square" lIns="0" tIns="0" rIns="0" bIns="0" rtlCol="0">
            <a:noAutofit/>
          </a:bodyPr>
          <a:lstStyle/>
          <a:p>
            <a:pPr>
              <a:lnSpc>
                <a:spcPts val="1714"/>
              </a:lnSpc>
              <a:tabLst>
                <a:tab pos="1193800" algn="l"/>
                <a:tab pos="1447800" algn="l"/>
                <a:tab pos="2260600" algn="l"/>
                <a:tab pos="2501900" algn="l"/>
              </a:tabLst>
            </a:pPr>
            <a:r>
              <a:rPr sz="1600" spc="4" dirty="0" smtClean="0">
                <a:latin typeface="Arial"/>
                <a:cs typeface="Arial"/>
              </a:rPr>
              <a:t>c</a:t>
            </a:r>
            <a:r>
              <a:rPr sz="1600" spc="0" dirty="0" smtClean="0">
                <a:latin typeface="Arial"/>
                <a:cs typeface="Arial"/>
              </a:rPr>
              <a:t>analizados	a	obre</a:t>
            </a:r>
            <a:r>
              <a:rPr sz="1600" spc="-4" dirty="0" smtClean="0">
                <a:latin typeface="Arial"/>
                <a:cs typeface="Arial"/>
              </a:rPr>
              <a:t>r</a:t>
            </a:r>
            <a:r>
              <a:rPr sz="1600" spc="0" dirty="0" smtClean="0">
                <a:latin typeface="Arial"/>
                <a:cs typeface="Arial"/>
              </a:rPr>
              <a:t>os	y	emp</a:t>
            </a:r>
            <a:r>
              <a:rPr sz="1600" spc="9" dirty="0" smtClean="0">
                <a:latin typeface="Arial"/>
                <a:cs typeface="Arial"/>
              </a:rPr>
              <a:t>l</a:t>
            </a:r>
            <a:r>
              <a:rPr sz="1600" spc="0" dirty="0" smtClean="0">
                <a:latin typeface="Arial"/>
                <a:cs typeface="Arial"/>
              </a:rPr>
              <a:t>eados</a:t>
            </a:r>
            <a:endParaRPr sz="1600">
              <a:latin typeface="Arial"/>
              <a:cs typeface="Arial"/>
            </a:endParaRPr>
          </a:p>
        </p:txBody>
      </p:sp>
      <p:sp>
        <p:nvSpPr>
          <p:cNvPr id="52" name="object 52"/>
          <p:cNvSpPr txBox="1"/>
          <p:nvPr/>
        </p:nvSpPr>
        <p:spPr>
          <a:xfrm>
            <a:off x="5234051" y="1583021"/>
            <a:ext cx="394131"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que</a:t>
            </a:r>
            <a:endParaRPr sz="1600">
              <a:latin typeface="Arial"/>
              <a:cs typeface="Arial"/>
            </a:endParaRPr>
          </a:p>
        </p:txBody>
      </p:sp>
      <p:sp>
        <p:nvSpPr>
          <p:cNvPr id="53" name="object 53"/>
          <p:cNvSpPr txBox="1"/>
          <p:nvPr/>
        </p:nvSpPr>
        <p:spPr>
          <a:xfrm>
            <a:off x="5746115" y="1583021"/>
            <a:ext cx="383151" cy="217584"/>
          </a:xfrm>
          <a:prstGeom prst="rect">
            <a:avLst/>
          </a:prstGeom>
        </p:spPr>
        <p:txBody>
          <a:bodyPr vert="horz" wrap="square" lIns="0" tIns="0" rIns="0" bIns="0" rtlCol="0">
            <a:noAutofit/>
          </a:bodyPr>
          <a:lstStyle/>
          <a:p>
            <a:pPr>
              <a:lnSpc>
                <a:spcPts val="1714"/>
              </a:lnSpc>
            </a:pPr>
            <a:r>
              <a:rPr sz="1600" spc="4" dirty="0" smtClean="0">
                <a:latin typeface="Arial"/>
                <a:cs typeface="Arial"/>
              </a:rPr>
              <a:t>s</a:t>
            </a:r>
            <a:r>
              <a:rPr sz="1600" spc="0" dirty="0" smtClean="0">
                <a:latin typeface="Arial"/>
                <a:cs typeface="Arial"/>
              </a:rPr>
              <a:t>on</a:t>
            </a:r>
            <a:endParaRPr sz="1600">
              <a:latin typeface="Arial"/>
              <a:cs typeface="Arial"/>
            </a:endParaRPr>
          </a:p>
        </p:txBody>
      </p:sp>
      <p:sp>
        <p:nvSpPr>
          <p:cNvPr id="54" name="object 54"/>
          <p:cNvSpPr txBox="1"/>
          <p:nvPr/>
        </p:nvSpPr>
        <p:spPr>
          <a:xfrm>
            <a:off x="6247765" y="1583021"/>
            <a:ext cx="766239"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qu</a:t>
            </a:r>
            <a:r>
              <a:rPr sz="1600" spc="4" dirty="0" smtClean="0">
                <a:latin typeface="Arial"/>
                <a:cs typeface="Arial"/>
              </a:rPr>
              <a:t>i</a:t>
            </a:r>
            <a:r>
              <a:rPr sz="1600" spc="0" dirty="0" smtClean="0">
                <a:latin typeface="Arial"/>
                <a:cs typeface="Arial"/>
              </a:rPr>
              <a:t>enes</a:t>
            </a:r>
            <a:endParaRPr sz="1600">
              <a:latin typeface="Arial"/>
              <a:cs typeface="Arial"/>
            </a:endParaRPr>
          </a:p>
        </p:txBody>
      </p:sp>
      <p:sp>
        <p:nvSpPr>
          <p:cNvPr id="55" name="object 55"/>
          <p:cNvSpPr txBox="1"/>
          <p:nvPr/>
        </p:nvSpPr>
        <p:spPr>
          <a:xfrm>
            <a:off x="7133208" y="1583021"/>
            <a:ext cx="911974"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requieren</a:t>
            </a:r>
            <a:endParaRPr sz="1600">
              <a:latin typeface="Arial"/>
              <a:cs typeface="Arial"/>
            </a:endParaRPr>
          </a:p>
        </p:txBody>
      </p:sp>
      <p:sp>
        <p:nvSpPr>
          <p:cNvPr id="56" name="object 56"/>
          <p:cNvSpPr txBox="1"/>
          <p:nvPr/>
        </p:nvSpPr>
        <p:spPr>
          <a:xfrm>
            <a:off x="8165338" y="1583021"/>
            <a:ext cx="619692" cy="217584"/>
          </a:xfrm>
          <a:prstGeom prst="rect">
            <a:avLst/>
          </a:prstGeom>
        </p:spPr>
        <p:txBody>
          <a:bodyPr vert="horz" wrap="square" lIns="0" tIns="0" rIns="0" bIns="0" rtlCol="0">
            <a:noAutofit/>
          </a:bodyPr>
          <a:lstStyle/>
          <a:p>
            <a:pPr>
              <a:lnSpc>
                <a:spcPts val="1714"/>
              </a:lnSpc>
            </a:pPr>
            <a:r>
              <a:rPr sz="1600" spc="0" dirty="0" smtClean="0">
                <a:latin typeface="Arial"/>
                <a:cs typeface="Arial"/>
              </a:rPr>
              <a:t>m</a:t>
            </a:r>
            <a:r>
              <a:rPr sz="1600" spc="14" dirty="0" smtClean="0">
                <a:latin typeface="Arial"/>
                <a:cs typeface="Arial"/>
              </a:rPr>
              <a:t>a</a:t>
            </a:r>
            <a:r>
              <a:rPr sz="1600" spc="-19" dirty="0" smtClean="0">
                <a:latin typeface="Arial"/>
                <a:cs typeface="Arial"/>
              </a:rPr>
              <a:t>y</a:t>
            </a:r>
            <a:r>
              <a:rPr sz="1600" spc="9" dirty="0" smtClean="0">
                <a:latin typeface="Arial"/>
                <a:cs typeface="Arial"/>
              </a:rPr>
              <a:t>o</a:t>
            </a:r>
            <a:r>
              <a:rPr sz="1600" spc="0" dirty="0" smtClean="0">
                <a:latin typeface="Arial"/>
                <a:cs typeface="Arial"/>
              </a:rPr>
              <a:t>r</a:t>
            </a:r>
            <a:endParaRPr sz="1600">
              <a:latin typeface="Arial"/>
              <a:cs typeface="Arial"/>
            </a:endParaRPr>
          </a:p>
        </p:txBody>
      </p:sp>
      <p:sp>
        <p:nvSpPr>
          <p:cNvPr id="57" name="object 57"/>
          <p:cNvSpPr txBox="1"/>
          <p:nvPr/>
        </p:nvSpPr>
        <p:spPr>
          <a:xfrm>
            <a:off x="5234051" y="1849721"/>
            <a:ext cx="1243214" cy="217584"/>
          </a:xfrm>
          <a:prstGeom prst="rect">
            <a:avLst/>
          </a:prstGeom>
        </p:spPr>
        <p:txBody>
          <a:bodyPr vert="horz" wrap="square" lIns="0" tIns="0" rIns="0" bIns="0" rtlCol="0">
            <a:noAutofit/>
          </a:bodyPr>
          <a:lstStyle/>
          <a:p>
            <a:pPr>
              <a:lnSpc>
                <a:spcPts val="1714"/>
              </a:lnSpc>
            </a:pPr>
            <a:r>
              <a:rPr sz="1600" spc="4" dirty="0" smtClean="0">
                <a:latin typeface="Arial"/>
                <a:cs typeface="Arial"/>
              </a:rPr>
              <a:t>c</a:t>
            </a:r>
            <a:r>
              <a:rPr sz="1600" spc="0" dirty="0" smtClean="0">
                <a:latin typeface="Arial"/>
                <a:cs typeface="Arial"/>
              </a:rPr>
              <a:t>apa</a:t>
            </a:r>
            <a:r>
              <a:rPr sz="1600" spc="4" dirty="0" smtClean="0">
                <a:latin typeface="Arial"/>
                <a:cs typeface="Arial"/>
              </a:rPr>
              <a:t>ci</a:t>
            </a:r>
            <a:r>
              <a:rPr sz="1600" spc="0" dirty="0" smtClean="0">
                <a:latin typeface="Arial"/>
                <a:cs typeface="Arial"/>
              </a:rPr>
              <a:t>ta</a:t>
            </a:r>
            <a:r>
              <a:rPr sz="1600" spc="4" dirty="0" smtClean="0">
                <a:latin typeface="Arial"/>
                <a:cs typeface="Arial"/>
              </a:rPr>
              <a:t>ci</a:t>
            </a:r>
            <a:r>
              <a:rPr sz="1600" spc="0" dirty="0" smtClean="0">
                <a:latin typeface="Arial"/>
                <a:cs typeface="Arial"/>
              </a:rPr>
              <a:t>ó</a:t>
            </a:r>
            <a:r>
              <a:rPr sz="1600" spc="9" dirty="0" smtClean="0">
                <a:latin typeface="Arial"/>
                <a:cs typeface="Arial"/>
              </a:rPr>
              <a:t>n</a:t>
            </a:r>
            <a:r>
              <a:rPr sz="1600" spc="0" dirty="0" smtClean="0">
                <a:latin typeface="Arial"/>
                <a:cs typeface="Arial"/>
              </a:rPr>
              <a:t>:</a:t>
            </a:r>
            <a:endParaRPr sz="1600">
              <a:latin typeface="Arial"/>
              <a:cs typeface="Arial"/>
            </a:endParaRPr>
          </a:p>
        </p:txBody>
      </p:sp>
      <p:sp>
        <p:nvSpPr>
          <p:cNvPr id="58" name="object 58"/>
          <p:cNvSpPr txBox="1"/>
          <p:nvPr/>
        </p:nvSpPr>
        <p:spPr>
          <a:xfrm>
            <a:off x="327659" y="2114856"/>
            <a:ext cx="606082" cy="314272"/>
          </a:xfrm>
          <a:prstGeom prst="rect">
            <a:avLst/>
          </a:prstGeom>
        </p:spPr>
        <p:txBody>
          <a:bodyPr vert="horz" wrap="square" lIns="0" tIns="0" rIns="0" bIns="0" rtlCol="0">
            <a:noAutofit/>
          </a:bodyPr>
          <a:lstStyle/>
          <a:p>
            <a:pPr marL="84454" marR="107454" algn="ctr">
              <a:lnSpc>
                <a:spcPts val="1185"/>
              </a:lnSpc>
            </a:pPr>
            <a:r>
              <a:rPr sz="1100" b="1" spc="0" dirty="0" smtClean="0">
                <a:latin typeface="Arial"/>
                <a:cs typeface="Arial"/>
              </a:rPr>
              <a:t>5,472</a:t>
            </a:r>
            <a:endParaRPr sz="1100">
              <a:latin typeface="Arial"/>
              <a:cs typeface="Arial"/>
            </a:endParaRPr>
          </a:p>
          <a:p>
            <a:pPr algn="ctr">
              <a:lnSpc>
                <a:spcPts val="1290"/>
              </a:lnSpc>
            </a:pPr>
            <a:r>
              <a:rPr sz="1100" b="1" spc="4" dirty="0" smtClean="0">
                <a:latin typeface="Arial"/>
                <a:cs typeface="Arial"/>
              </a:rPr>
              <a:t>M</a:t>
            </a:r>
            <a:r>
              <a:rPr sz="1100" b="1" spc="0" dirty="0" smtClean="0">
                <a:latin typeface="Arial"/>
                <a:cs typeface="Arial"/>
              </a:rPr>
              <a:t>u</a:t>
            </a:r>
            <a:r>
              <a:rPr sz="1100" b="1" spc="-9" dirty="0" smtClean="0">
                <a:latin typeface="Arial"/>
                <a:cs typeface="Arial"/>
              </a:rPr>
              <a:t>j</a:t>
            </a:r>
            <a:r>
              <a:rPr sz="1100" b="1" spc="0" dirty="0" smtClean="0">
                <a:latin typeface="Arial"/>
                <a:cs typeface="Arial"/>
              </a:rPr>
              <a:t>eres,</a:t>
            </a:r>
            <a:endParaRPr sz="1100">
              <a:latin typeface="Arial"/>
              <a:cs typeface="Arial"/>
            </a:endParaRPr>
          </a:p>
        </p:txBody>
      </p:sp>
      <p:sp>
        <p:nvSpPr>
          <p:cNvPr id="59" name="object 59"/>
          <p:cNvSpPr txBox="1"/>
          <p:nvPr/>
        </p:nvSpPr>
        <p:spPr>
          <a:xfrm>
            <a:off x="472440" y="2436554"/>
            <a:ext cx="330762" cy="154499"/>
          </a:xfrm>
          <a:prstGeom prst="rect">
            <a:avLst/>
          </a:prstGeom>
        </p:spPr>
        <p:txBody>
          <a:bodyPr vert="horz" wrap="square" lIns="0" tIns="0" rIns="0" bIns="0" rtlCol="0">
            <a:noAutofit/>
          </a:bodyPr>
          <a:lstStyle/>
          <a:p>
            <a:pPr>
              <a:lnSpc>
                <a:spcPts val="1215"/>
              </a:lnSpc>
            </a:pPr>
            <a:r>
              <a:rPr sz="1100" b="1" spc="-4" dirty="0" smtClean="0">
                <a:latin typeface="Arial"/>
                <a:cs typeface="Arial"/>
              </a:rPr>
              <a:t>35%</a:t>
            </a:r>
            <a:endParaRPr sz="1100">
              <a:latin typeface="Arial"/>
              <a:cs typeface="Arial"/>
            </a:endParaRPr>
          </a:p>
        </p:txBody>
      </p:sp>
      <p:sp>
        <p:nvSpPr>
          <p:cNvPr id="60" name="object 60"/>
          <p:cNvSpPr txBox="1"/>
          <p:nvPr/>
        </p:nvSpPr>
        <p:spPr>
          <a:xfrm>
            <a:off x="7094855" y="2497368"/>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9</a:t>
            </a:r>
            <a:r>
              <a:rPr sz="1400" b="1" spc="4" dirty="0" smtClean="0">
                <a:latin typeface="Arial"/>
                <a:cs typeface="Arial"/>
              </a:rPr>
              <a:t>,</a:t>
            </a:r>
            <a:r>
              <a:rPr sz="1400" b="1" spc="0" dirty="0" smtClean="0">
                <a:latin typeface="Arial"/>
                <a:cs typeface="Arial"/>
              </a:rPr>
              <a:t>163</a:t>
            </a:r>
            <a:endParaRPr sz="1400">
              <a:latin typeface="Arial"/>
              <a:cs typeface="Arial"/>
            </a:endParaRPr>
          </a:p>
        </p:txBody>
      </p:sp>
      <p:sp>
        <p:nvSpPr>
          <p:cNvPr id="61" name="object 61"/>
          <p:cNvSpPr txBox="1"/>
          <p:nvPr/>
        </p:nvSpPr>
        <p:spPr>
          <a:xfrm>
            <a:off x="3776471" y="4221266"/>
            <a:ext cx="5076774" cy="192745"/>
          </a:xfrm>
          <a:prstGeom prst="rect">
            <a:avLst/>
          </a:prstGeom>
        </p:spPr>
        <p:txBody>
          <a:bodyPr vert="horz" wrap="square" lIns="0" tIns="0" rIns="0" bIns="0" rtlCol="0">
            <a:noAutofit/>
          </a:bodyPr>
          <a:lstStyle/>
          <a:p>
            <a:pPr>
              <a:lnSpc>
                <a:spcPts val="1520"/>
              </a:lnSpc>
              <a:tabLst>
                <a:tab pos="1295400" algn="l"/>
                <a:tab pos="5016500" algn="l"/>
              </a:tabLst>
            </a:pPr>
            <a:r>
              <a:rPr sz="1400" b="1" strike="sngStrike" dirty="0" smtClean="0">
                <a:latin typeface="Arial"/>
                <a:cs typeface="Arial"/>
              </a:rPr>
              <a:t> 	3</a:t>
            </a:r>
            <a:r>
              <a:rPr sz="1400" b="1" strike="sngStrike" spc="4" dirty="0" smtClean="0">
                <a:latin typeface="Arial"/>
                <a:cs typeface="Arial"/>
              </a:rPr>
              <a:t>,</a:t>
            </a:r>
            <a:r>
              <a:rPr sz="1400" b="1" strike="sngStrike" spc="0" dirty="0" smtClean="0">
                <a:latin typeface="Arial"/>
                <a:cs typeface="Arial"/>
              </a:rPr>
              <a:t>633 	</a:t>
            </a:r>
            <a:endParaRPr sz="1400">
              <a:latin typeface="Arial"/>
              <a:cs typeface="Arial"/>
            </a:endParaRPr>
          </a:p>
        </p:txBody>
      </p:sp>
      <p:sp>
        <p:nvSpPr>
          <p:cNvPr id="62" name="object 62"/>
          <p:cNvSpPr txBox="1"/>
          <p:nvPr/>
        </p:nvSpPr>
        <p:spPr>
          <a:xfrm>
            <a:off x="2576448" y="4590213"/>
            <a:ext cx="479275" cy="154252"/>
          </a:xfrm>
          <a:prstGeom prst="rect">
            <a:avLst/>
          </a:prstGeom>
        </p:spPr>
        <p:txBody>
          <a:bodyPr vert="horz" wrap="square" lIns="0" tIns="0" rIns="0" bIns="0" rtlCol="0">
            <a:noAutofit/>
          </a:bodyPr>
          <a:lstStyle/>
          <a:p>
            <a:pPr>
              <a:lnSpc>
                <a:spcPts val="1215"/>
              </a:lnSpc>
            </a:pPr>
            <a:r>
              <a:rPr sz="1100" b="1" spc="0" dirty="0" smtClean="0">
                <a:latin typeface="Arial"/>
                <a:cs typeface="Arial"/>
              </a:rPr>
              <a:t>1</a:t>
            </a:r>
            <a:r>
              <a:rPr sz="1100" b="1" spc="-4" dirty="0" smtClean="0">
                <a:latin typeface="Arial"/>
                <a:cs typeface="Arial"/>
              </a:rPr>
              <a:t>0</a:t>
            </a:r>
            <a:r>
              <a:rPr sz="1100" b="1" spc="4" dirty="0" smtClean="0">
                <a:latin typeface="Arial"/>
                <a:cs typeface="Arial"/>
              </a:rPr>
              <a:t>,</a:t>
            </a:r>
            <a:r>
              <a:rPr sz="1100" b="1" spc="0" dirty="0" smtClean="0">
                <a:latin typeface="Arial"/>
                <a:cs typeface="Arial"/>
              </a:rPr>
              <a:t>2</a:t>
            </a:r>
            <a:r>
              <a:rPr sz="1100" b="1" spc="-4" dirty="0" smtClean="0">
                <a:latin typeface="Arial"/>
                <a:cs typeface="Arial"/>
              </a:rPr>
              <a:t>7</a:t>
            </a:r>
            <a:r>
              <a:rPr sz="1100" b="1" spc="0" dirty="0" smtClean="0">
                <a:latin typeface="Arial"/>
                <a:cs typeface="Arial"/>
              </a:rPr>
              <a:t>2</a:t>
            </a:r>
            <a:endParaRPr sz="1100">
              <a:latin typeface="Arial"/>
              <a:cs typeface="Arial"/>
            </a:endParaRPr>
          </a:p>
        </p:txBody>
      </p:sp>
      <p:sp>
        <p:nvSpPr>
          <p:cNvPr id="63" name="object 63"/>
          <p:cNvSpPr txBox="1"/>
          <p:nvPr/>
        </p:nvSpPr>
        <p:spPr>
          <a:xfrm>
            <a:off x="6089650" y="4714153"/>
            <a:ext cx="498807"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2</a:t>
            </a:r>
            <a:r>
              <a:rPr sz="1400" b="1" spc="4" dirty="0" smtClean="0">
                <a:latin typeface="Arial"/>
                <a:cs typeface="Arial"/>
              </a:rPr>
              <a:t>,</a:t>
            </a:r>
            <a:r>
              <a:rPr sz="1400" b="1" spc="0" dirty="0" smtClean="0">
                <a:latin typeface="Arial"/>
                <a:cs typeface="Arial"/>
              </a:rPr>
              <a:t>052</a:t>
            </a:r>
            <a:endParaRPr sz="1400">
              <a:latin typeface="Arial"/>
              <a:cs typeface="Arial"/>
            </a:endParaRPr>
          </a:p>
        </p:txBody>
      </p:sp>
      <p:sp>
        <p:nvSpPr>
          <p:cNvPr id="64" name="object 64"/>
          <p:cNvSpPr txBox="1"/>
          <p:nvPr/>
        </p:nvSpPr>
        <p:spPr>
          <a:xfrm>
            <a:off x="2468245" y="4750233"/>
            <a:ext cx="683617" cy="315796"/>
          </a:xfrm>
          <a:prstGeom prst="rect">
            <a:avLst/>
          </a:prstGeom>
        </p:spPr>
        <p:txBody>
          <a:bodyPr vert="horz" wrap="square" lIns="0" tIns="0" rIns="0" bIns="0" rtlCol="0">
            <a:noAutofit/>
          </a:bodyPr>
          <a:lstStyle/>
          <a:p>
            <a:pPr algn="ctr">
              <a:lnSpc>
                <a:spcPts val="1190"/>
              </a:lnSpc>
            </a:pPr>
            <a:r>
              <a:rPr sz="1100" b="1" spc="-4" dirty="0" smtClean="0">
                <a:latin typeface="Arial"/>
                <a:cs typeface="Arial"/>
              </a:rPr>
              <a:t>H</a:t>
            </a:r>
            <a:r>
              <a:rPr sz="1100" b="1" spc="0" dirty="0" smtClean="0">
                <a:latin typeface="Arial"/>
                <a:cs typeface="Arial"/>
              </a:rPr>
              <a:t>ombre</a:t>
            </a:r>
            <a:r>
              <a:rPr sz="1100" b="1" spc="-4" dirty="0" smtClean="0">
                <a:latin typeface="Arial"/>
                <a:cs typeface="Arial"/>
              </a:rPr>
              <a:t>s</a:t>
            </a:r>
            <a:r>
              <a:rPr sz="1100" b="1" spc="0" dirty="0" smtClean="0">
                <a:latin typeface="Arial"/>
                <a:cs typeface="Arial"/>
              </a:rPr>
              <a:t>,</a:t>
            </a:r>
            <a:endParaRPr sz="1100">
              <a:latin typeface="Arial"/>
              <a:cs typeface="Arial"/>
            </a:endParaRPr>
          </a:p>
          <a:p>
            <a:pPr marL="177800" marR="162581" algn="ctr">
              <a:lnSpc>
                <a:spcPts val="1295"/>
              </a:lnSpc>
            </a:pPr>
            <a:r>
              <a:rPr sz="1100" b="1" spc="0" dirty="0" smtClean="0">
                <a:latin typeface="Arial"/>
                <a:cs typeface="Arial"/>
              </a:rPr>
              <a:t>65%</a:t>
            </a:r>
            <a:endParaRPr sz="1100">
              <a:latin typeface="Arial"/>
              <a:cs typeface="Arial"/>
            </a:endParaRPr>
          </a:p>
        </p:txBody>
      </p:sp>
      <p:sp>
        <p:nvSpPr>
          <p:cNvPr id="65" name="object 65"/>
          <p:cNvSpPr txBox="1"/>
          <p:nvPr/>
        </p:nvSpPr>
        <p:spPr>
          <a:xfrm>
            <a:off x="3776471" y="5125887"/>
            <a:ext cx="5076774" cy="192745"/>
          </a:xfrm>
          <a:prstGeom prst="rect">
            <a:avLst/>
          </a:prstGeom>
        </p:spPr>
        <p:txBody>
          <a:bodyPr vert="horz" wrap="square" lIns="0" tIns="0" rIns="0" bIns="0" rtlCol="0">
            <a:noAutofit/>
          </a:bodyPr>
          <a:lstStyle/>
          <a:p>
            <a:pPr>
              <a:lnSpc>
                <a:spcPts val="1520"/>
              </a:lnSpc>
              <a:tabLst>
                <a:tab pos="368300" algn="l"/>
                <a:tab pos="5016500" algn="l"/>
              </a:tabLst>
            </a:pPr>
            <a:r>
              <a:rPr sz="1400" b="1" u="sng" dirty="0" smtClean="0">
                <a:latin typeface="Arial"/>
                <a:cs typeface="Arial"/>
              </a:rPr>
              <a:t> 	731 	</a:t>
            </a:r>
            <a:endParaRPr sz="1400">
              <a:latin typeface="Arial"/>
              <a:cs typeface="Arial"/>
            </a:endParaRPr>
          </a:p>
        </p:txBody>
      </p:sp>
      <p:sp>
        <p:nvSpPr>
          <p:cNvPr id="66" name="object 66"/>
          <p:cNvSpPr txBox="1"/>
          <p:nvPr/>
        </p:nvSpPr>
        <p:spPr>
          <a:xfrm>
            <a:off x="8174735" y="5302417"/>
            <a:ext cx="349326" cy="192745"/>
          </a:xfrm>
          <a:prstGeom prst="rect">
            <a:avLst/>
          </a:prstGeom>
        </p:spPr>
        <p:txBody>
          <a:bodyPr vert="horz" wrap="square" lIns="0" tIns="0" rIns="0" bIns="0" rtlCol="0">
            <a:noAutofit/>
          </a:bodyPr>
          <a:lstStyle/>
          <a:p>
            <a:pPr>
              <a:lnSpc>
                <a:spcPts val="1520"/>
              </a:lnSpc>
            </a:pPr>
            <a:r>
              <a:rPr sz="1400" b="1" spc="0" dirty="0" smtClean="0">
                <a:latin typeface="Arial"/>
                <a:cs typeface="Arial"/>
              </a:rPr>
              <a:t>165</a:t>
            </a:r>
            <a:endParaRPr sz="1400">
              <a:latin typeface="Arial"/>
              <a:cs typeface="Arial"/>
            </a:endParaRPr>
          </a:p>
        </p:txBody>
      </p:sp>
      <p:sp>
        <p:nvSpPr>
          <p:cNvPr id="67" name="object 67"/>
          <p:cNvSpPr txBox="1"/>
          <p:nvPr/>
        </p:nvSpPr>
        <p:spPr>
          <a:xfrm>
            <a:off x="3841115" y="5682402"/>
            <a:ext cx="1958285" cy="140598"/>
          </a:xfrm>
          <a:prstGeom prst="rect">
            <a:avLst/>
          </a:prstGeom>
        </p:spPr>
        <p:txBody>
          <a:bodyPr vert="horz" wrap="square" lIns="0" tIns="0" rIns="0" bIns="0" rtlCol="0">
            <a:noAutofit/>
          </a:bodyPr>
          <a:lstStyle/>
          <a:p>
            <a:pPr>
              <a:lnSpc>
                <a:spcPts val="1105"/>
              </a:lnSpc>
            </a:pPr>
            <a:r>
              <a:rPr sz="1000" b="1" spc="4" dirty="0" smtClean="0">
                <a:latin typeface="Arial"/>
                <a:cs typeface="Arial"/>
              </a:rPr>
              <a:t>S</a:t>
            </a:r>
            <a:r>
              <a:rPr sz="1000" b="1" spc="0" dirty="0" smtClean="0">
                <a:latin typeface="Arial"/>
                <a:cs typeface="Arial"/>
              </a:rPr>
              <a:t>in</a:t>
            </a:r>
            <a:r>
              <a:rPr sz="1000" b="1" spc="-15" dirty="0" smtClean="0">
                <a:latin typeface="Arial"/>
                <a:cs typeface="Arial"/>
              </a:rPr>
              <a:t> </a:t>
            </a:r>
            <a:r>
              <a:rPr sz="1000" b="1" spc="0" dirty="0" smtClean="0">
                <a:latin typeface="Arial"/>
                <a:cs typeface="Arial"/>
              </a:rPr>
              <a:t>Re</a:t>
            </a:r>
            <a:r>
              <a:rPr sz="1000" b="1" spc="9" dirty="0" smtClean="0">
                <a:latin typeface="Arial"/>
                <a:cs typeface="Arial"/>
              </a:rPr>
              <a:t>s</a:t>
            </a:r>
            <a:r>
              <a:rPr sz="1000" b="1" spc="0" dirty="0" smtClean="0">
                <a:latin typeface="Arial"/>
                <a:cs typeface="Arial"/>
              </a:rPr>
              <a:t>pue</a:t>
            </a:r>
            <a:r>
              <a:rPr sz="1000" b="1" spc="-4" dirty="0" smtClean="0">
                <a:latin typeface="Arial"/>
                <a:cs typeface="Arial"/>
              </a:rPr>
              <a:t>s</a:t>
            </a:r>
            <a:r>
              <a:rPr sz="1000" b="1" spc="4" dirty="0" smtClean="0">
                <a:latin typeface="Arial"/>
                <a:cs typeface="Arial"/>
              </a:rPr>
              <a:t>t</a:t>
            </a:r>
            <a:r>
              <a:rPr sz="1000" b="1" spc="0" dirty="0" smtClean="0">
                <a:latin typeface="Arial"/>
                <a:cs typeface="Arial"/>
              </a:rPr>
              <a:t>a </a:t>
            </a:r>
            <a:r>
              <a:rPr sz="1000" b="1" spc="202" dirty="0" smtClean="0">
                <a:latin typeface="Arial"/>
                <a:cs typeface="Arial"/>
              </a:rPr>
              <a:t> </a:t>
            </a:r>
            <a:r>
              <a:rPr sz="1000" b="1" spc="4" dirty="0" smtClean="0">
                <a:latin typeface="Arial"/>
                <a:cs typeface="Arial"/>
              </a:rPr>
              <a:t>O</a:t>
            </a:r>
            <a:r>
              <a:rPr sz="1000" b="1" spc="0" dirty="0" smtClean="0">
                <a:latin typeface="Arial"/>
                <a:cs typeface="Arial"/>
              </a:rPr>
              <a:t>b</a:t>
            </a:r>
            <a:r>
              <a:rPr sz="1000" b="1" spc="-4" dirty="0" smtClean="0">
                <a:latin typeface="Arial"/>
                <a:cs typeface="Arial"/>
              </a:rPr>
              <a:t>r</a:t>
            </a:r>
            <a:r>
              <a:rPr sz="1000" b="1" spc="9" dirty="0" smtClean="0">
                <a:latin typeface="Arial"/>
                <a:cs typeface="Arial"/>
              </a:rPr>
              <a:t>e</a:t>
            </a:r>
            <a:r>
              <a:rPr sz="1000" b="1" spc="-4" dirty="0" smtClean="0">
                <a:latin typeface="Arial"/>
                <a:cs typeface="Arial"/>
              </a:rPr>
              <a:t>r</a:t>
            </a:r>
            <a:r>
              <a:rPr sz="1000" b="1" spc="0" dirty="0" smtClean="0">
                <a:latin typeface="Arial"/>
                <a:cs typeface="Arial"/>
              </a:rPr>
              <a:t>o</a:t>
            </a:r>
            <a:r>
              <a:rPr sz="1000" b="1" spc="-33" dirty="0" smtClean="0">
                <a:latin typeface="Arial"/>
                <a:cs typeface="Arial"/>
              </a:rPr>
              <a:t> </a:t>
            </a:r>
            <a:r>
              <a:rPr sz="1000" b="1" spc="4" dirty="0" smtClean="0">
                <a:latin typeface="Arial"/>
                <a:cs typeface="Arial"/>
              </a:rPr>
              <a:t>G</a:t>
            </a:r>
            <a:r>
              <a:rPr sz="1000" b="1" spc="0" dirty="0" smtClean="0">
                <a:latin typeface="Arial"/>
                <a:cs typeface="Arial"/>
              </a:rPr>
              <a:t>ene</a:t>
            </a:r>
            <a:r>
              <a:rPr sz="1000" b="1" spc="4" dirty="0" smtClean="0">
                <a:latin typeface="Arial"/>
                <a:cs typeface="Arial"/>
              </a:rPr>
              <a:t>r</a:t>
            </a:r>
            <a:r>
              <a:rPr sz="1000" b="1" spc="0" dirty="0" smtClean="0">
                <a:latin typeface="Arial"/>
                <a:cs typeface="Arial"/>
              </a:rPr>
              <a:t>al</a:t>
            </a:r>
            <a:endParaRPr sz="1000">
              <a:latin typeface="Arial"/>
              <a:cs typeface="Arial"/>
            </a:endParaRPr>
          </a:p>
        </p:txBody>
      </p:sp>
      <p:sp>
        <p:nvSpPr>
          <p:cNvPr id="68" name="object 68"/>
          <p:cNvSpPr txBox="1"/>
          <p:nvPr/>
        </p:nvSpPr>
        <p:spPr>
          <a:xfrm>
            <a:off x="5869178" y="5682402"/>
            <a:ext cx="876741" cy="286902"/>
          </a:xfrm>
          <a:prstGeom prst="rect">
            <a:avLst/>
          </a:prstGeom>
        </p:spPr>
        <p:txBody>
          <a:bodyPr vert="horz" wrap="square" lIns="0" tIns="0" rIns="0" bIns="0" rtlCol="0">
            <a:noAutofit/>
          </a:bodyPr>
          <a:lstStyle/>
          <a:p>
            <a:pPr marL="184658" marR="206991" algn="ctr">
              <a:lnSpc>
                <a:spcPts val="1085"/>
              </a:lnSpc>
            </a:pPr>
            <a:r>
              <a:rPr sz="1000" b="1" spc="-2" dirty="0" smtClean="0">
                <a:latin typeface="Arial"/>
                <a:cs typeface="Arial"/>
              </a:rPr>
              <a:t>O</a:t>
            </a:r>
            <a:r>
              <a:rPr sz="1000" b="1" spc="-6" dirty="0" smtClean="0">
                <a:latin typeface="Arial"/>
                <a:cs typeface="Arial"/>
              </a:rPr>
              <a:t>b</a:t>
            </a:r>
            <a:r>
              <a:rPr sz="1000" b="1" spc="-8" dirty="0" smtClean="0">
                <a:latin typeface="Arial"/>
                <a:cs typeface="Arial"/>
              </a:rPr>
              <a:t>r</a:t>
            </a:r>
            <a:r>
              <a:rPr sz="1000" b="1" spc="4" dirty="0" smtClean="0">
                <a:latin typeface="Arial"/>
                <a:cs typeface="Arial"/>
              </a:rPr>
              <a:t>e</a:t>
            </a:r>
            <a:r>
              <a:rPr sz="1000" b="1" spc="-8" dirty="0" smtClean="0">
                <a:latin typeface="Arial"/>
                <a:cs typeface="Arial"/>
              </a:rPr>
              <a:t>r</a:t>
            </a:r>
            <a:r>
              <a:rPr sz="1000" b="1" spc="-6" dirty="0" smtClean="0">
                <a:latin typeface="Arial"/>
                <a:cs typeface="Arial"/>
              </a:rPr>
              <a:t>o</a:t>
            </a:r>
            <a:endParaRPr sz="1000">
              <a:latin typeface="Arial"/>
              <a:cs typeface="Arial"/>
            </a:endParaRPr>
          </a:p>
          <a:p>
            <a:pPr algn="ctr">
              <a:lnSpc>
                <a:spcPts val="1175"/>
              </a:lnSpc>
            </a:pPr>
            <a:r>
              <a:rPr sz="1000" b="1" spc="-1" dirty="0" smtClean="0">
                <a:latin typeface="Arial"/>
                <a:cs typeface="Arial"/>
              </a:rPr>
              <a:t>E</a:t>
            </a:r>
            <a:r>
              <a:rPr sz="1000" b="1" spc="-5" dirty="0" smtClean="0">
                <a:latin typeface="Arial"/>
                <a:cs typeface="Arial"/>
              </a:rPr>
              <a:t>spe</a:t>
            </a:r>
            <a:r>
              <a:rPr sz="1000" b="1" spc="4" dirty="0" smtClean="0">
                <a:latin typeface="Arial"/>
                <a:cs typeface="Arial"/>
              </a:rPr>
              <a:t>c</a:t>
            </a:r>
            <a:r>
              <a:rPr sz="1000" b="1" spc="-4" dirty="0" smtClean="0">
                <a:latin typeface="Arial"/>
                <a:cs typeface="Arial"/>
              </a:rPr>
              <a:t>ia</a:t>
            </a:r>
            <a:r>
              <a:rPr sz="1000" b="1" spc="-7" dirty="0" smtClean="0">
                <a:latin typeface="Arial"/>
                <a:cs typeface="Arial"/>
              </a:rPr>
              <a:t>l</a:t>
            </a:r>
            <a:r>
              <a:rPr sz="1000" b="1" spc="-2" dirty="0" smtClean="0">
                <a:latin typeface="Arial"/>
                <a:cs typeface="Arial"/>
              </a:rPr>
              <a:t>i</a:t>
            </a:r>
            <a:r>
              <a:rPr sz="1000" b="1" spc="0" dirty="0" smtClean="0">
                <a:latin typeface="Arial"/>
                <a:cs typeface="Arial"/>
              </a:rPr>
              <a:t>z</a:t>
            </a:r>
            <a:r>
              <a:rPr sz="1000" b="1" spc="-5" dirty="0" smtClean="0">
                <a:latin typeface="Arial"/>
                <a:cs typeface="Arial"/>
              </a:rPr>
              <a:t>ado</a:t>
            </a:r>
            <a:endParaRPr sz="1000">
              <a:latin typeface="Arial"/>
              <a:cs typeface="Arial"/>
            </a:endParaRPr>
          </a:p>
        </p:txBody>
      </p:sp>
      <p:sp>
        <p:nvSpPr>
          <p:cNvPr id="69" name="object 69"/>
          <p:cNvSpPr txBox="1"/>
          <p:nvPr/>
        </p:nvSpPr>
        <p:spPr>
          <a:xfrm>
            <a:off x="6990842" y="5682402"/>
            <a:ext cx="656570" cy="140598"/>
          </a:xfrm>
          <a:prstGeom prst="rect">
            <a:avLst/>
          </a:prstGeom>
        </p:spPr>
        <p:txBody>
          <a:bodyPr vert="horz" wrap="square" lIns="0" tIns="0" rIns="0" bIns="0" rtlCol="0">
            <a:noAutofit/>
          </a:bodyPr>
          <a:lstStyle/>
          <a:p>
            <a:pPr>
              <a:lnSpc>
                <a:spcPts val="1105"/>
              </a:lnSpc>
            </a:pPr>
            <a:r>
              <a:rPr sz="1000" b="1" spc="4" dirty="0" smtClean="0">
                <a:latin typeface="Arial"/>
                <a:cs typeface="Arial"/>
              </a:rPr>
              <a:t>E</a:t>
            </a:r>
            <a:r>
              <a:rPr sz="1000" b="1" spc="0" dirty="0" smtClean="0">
                <a:latin typeface="Arial"/>
                <a:cs typeface="Arial"/>
              </a:rPr>
              <a:t>m</a:t>
            </a:r>
            <a:r>
              <a:rPr sz="1000" b="1" spc="4" dirty="0" smtClean="0">
                <a:latin typeface="Arial"/>
                <a:cs typeface="Arial"/>
              </a:rPr>
              <a:t>p</a:t>
            </a:r>
            <a:r>
              <a:rPr sz="1000" b="1" spc="0" dirty="0" smtClean="0">
                <a:latin typeface="Arial"/>
                <a:cs typeface="Arial"/>
              </a:rPr>
              <a:t>le</a:t>
            </a:r>
            <a:r>
              <a:rPr sz="1000" b="1" spc="-4" dirty="0" smtClean="0">
                <a:latin typeface="Arial"/>
                <a:cs typeface="Arial"/>
              </a:rPr>
              <a:t>a</a:t>
            </a:r>
            <a:r>
              <a:rPr sz="1000" b="1" spc="0" dirty="0" smtClean="0">
                <a:latin typeface="Arial"/>
                <a:cs typeface="Arial"/>
              </a:rPr>
              <a:t>do</a:t>
            </a:r>
            <a:endParaRPr sz="1000">
              <a:latin typeface="Arial"/>
              <a:cs typeface="Arial"/>
            </a:endParaRPr>
          </a:p>
        </p:txBody>
      </p:sp>
      <p:sp>
        <p:nvSpPr>
          <p:cNvPr id="70" name="object 70"/>
          <p:cNvSpPr txBox="1"/>
          <p:nvPr/>
        </p:nvSpPr>
        <p:spPr>
          <a:xfrm>
            <a:off x="8027796" y="5682402"/>
            <a:ext cx="593956" cy="140598"/>
          </a:xfrm>
          <a:prstGeom prst="rect">
            <a:avLst/>
          </a:prstGeom>
        </p:spPr>
        <p:txBody>
          <a:bodyPr vert="horz" wrap="square" lIns="0" tIns="0" rIns="0" bIns="0" rtlCol="0">
            <a:noAutofit/>
          </a:bodyPr>
          <a:lstStyle/>
          <a:p>
            <a:pPr>
              <a:lnSpc>
                <a:spcPts val="1105"/>
              </a:lnSpc>
            </a:pPr>
            <a:r>
              <a:rPr sz="1000" b="1" spc="0" dirty="0" smtClean="0">
                <a:latin typeface="Arial"/>
                <a:cs typeface="Arial"/>
              </a:rPr>
              <a:t>Di</a:t>
            </a:r>
            <a:r>
              <a:rPr sz="1000" b="1" spc="9" dirty="0" smtClean="0">
                <a:latin typeface="Arial"/>
                <a:cs typeface="Arial"/>
              </a:rPr>
              <a:t>r</a:t>
            </a:r>
            <a:r>
              <a:rPr sz="1000" b="1" spc="0" dirty="0" smtClean="0">
                <a:latin typeface="Arial"/>
                <a:cs typeface="Arial"/>
              </a:rPr>
              <a:t>e</a:t>
            </a:r>
            <a:r>
              <a:rPr sz="1000" b="1" spc="-4" dirty="0" smtClean="0">
                <a:latin typeface="Arial"/>
                <a:cs typeface="Arial"/>
              </a:rPr>
              <a:t>c</a:t>
            </a:r>
            <a:r>
              <a:rPr sz="1000" b="1" spc="4" dirty="0" smtClean="0">
                <a:latin typeface="Arial"/>
                <a:cs typeface="Arial"/>
              </a:rPr>
              <a:t>t</a:t>
            </a:r>
            <a:r>
              <a:rPr sz="1000" b="1" spc="0" dirty="0" smtClean="0">
                <a:latin typeface="Arial"/>
                <a:cs typeface="Arial"/>
              </a:rPr>
              <a:t>i</a:t>
            </a:r>
            <a:r>
              <a:rPr sz="1000" b="1" spc="9" dirty="0" smtClean="0">
                <a:latin typeface="Arial"/>
                <a:cs typeface="Arial"/>
              </a:rPr>
              <a:t>v</a:t>
            </a:r>
            <a:r>
              <a:rPr sz="1000" b="1" spc="0" dirty="0" smtClean="0">
                <a:latin typeface="Arial"/>
                <a:cs typeface="Arial"/>
              </a:rPr>
              <a:t>o</a:t>
            </a:r>
            <a:endParaRPr sz="1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838200" y="609600"/>
            <a:ext cx="7467600" cy="5293757"/>
          </a:xfrm>
          <a:prstGeom prst="rect">
            <a:avLst/>
          </a:prstGeom>
          <a:noFill/>
        </p:spPr>
        <p:txBody>
          <a:bodyPr wrap="square" rtlCol="0">
            <a:spAutoFit/>
          </a:bodyPr>
          <a:lstStyle/>
          <a:p>
            <a:r>
              <a:rPr lang="es-MX" sz="4000" b="1" dirty="0" smtClean="0">
                <a:effectLst>
                  <a:outerShdw blurRad="38100" dist="38100" dir="2700000" algn="tl">
                    <a:srgbClr val="000000">
                      <a:alpha val="43137"/>
                    </a:srgbClr>
                  </a:outerShdw>
                </a:effectLst>
              </a:rPr>
              <a:t>Conclusión :</a:t>
            </a:r>
          </a:p>
          <a:p>
            <a:endParaRPr lang="es-MX" dirty="0" smtClean="0"/>
          </a:p>
          <a:p>
            <a:pPr algn="just"/>
            <a:r>
              <a:rPr lang="es-MX" sz="2000" dirty="0" smtClean="0"/>
              <a:t>Puede decirse que la evaluación en el ámbito de la administración pública federal de México está ganando terreno. De los primeros esfuerzos que buscaban alguna medición para juzgar las acciones, pasando por la creación de un sistema de indicadores, se está llegando a sistemas más consolidados y que vienen mostrando su utilidad para ir mejorando la actuación y lograr mejores resultados. </a:t>
            </a:r>
          </a:p>
          <a:p>
            <a:pPr algn="just"/>
            <a:endParaRPr lang="es-MX" sz="2000" dirty="0" smtClean="0"/>
          </a:p>
          <a:p>
            <a:pPr algn="just"/>
            <a:r>
              <a:rPr lang="es-MX" sz="2000" dirty="0" smtClean="0"/>
              <a:t>Deberá seguirse trabajando para mejorar y ampliar la evaluación por agentes externos. Éstas deberán ser verdaderas evaluaciones, cuidando no caer en las </a:t>
            </a:r>
            <a:r>
              <a:rPr lang="es-MX" sz="2000" dirty="0" err="1" smtClean="0"/>
              <a:t>pseudo</a:t>
            </a:r>
            <a:r>
              <a:rPr lang="es-MX" sz="2000" dirty="0" smtClean="0"/>
              <a:t>-evaluaciones y considerar aspectos que relativizan los resultados, particularmente los elementos contextuales. En este sentido es conveniente trabajar para conformar metodologías sólidas y bajo un mercado amplio de expertos evaluadores para garantizar el buen ejercicio evaluatorio. </a:t>
            </a:r>
            <a:endParaRPr lang="es-MX"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838200" y="762000"/>
            <a:ext cx="7696200" cy="5324535"/>
          </a:xfrm>
          <a:prstGeom prst="rect">
            <a:avLst/>
          </a:prstGeom>
          <a:noFill/>
        </p:spPr>
        <p:txBody>
          <a:bodyPr wrap="square" rtlCol="0">
            <a:spAutoFit/>
          </a:bodyPr>
          <a:lstStyle/>
          <a:p>
            <a:pPr algn="just"/>
            <a:r>
              <a:rPr lang="es-MX" sz="2000" dirty="0" smtClean="0"/>
              <a:t>Será necesario continuar trabajando para crear una nueva cultura de evaluación. Donde mayormente se presenta estos retos es en la evaluación del desempeño. Aquí deberá darse un giro para constituir un sistema constructivista que ponga el énfasis en el aprendizaje, en la participación y en la negociación. </a:t>
            </a:r>
          </a:p>
          <a:p>
            <a:pPr algn="just"/>
            <a:endParaRPr lang="es-MX" sz="2000" dirty="0" smtClean="0"/>
          </a:p>
          <a:p>
            <a:pPr algn="just"/>
            <a:r>
              <a:rPr lang="es-MX" sz="2000" dirty="0" smtClean="0"/>
              <a:t>Pudimos apreciar que sí se usan los sistemas para una retroalimentación a las áreas responsables, aunque varios de los métodos de evaluación todavía guardan la característica de ser aspectos de vigilancia o control no necesariamente de desempeño. </a:t>
            </a:r>
          </a:p>
          <a:p>
            <a:pPr algn="just"/>
            <a:endParaRPr lang="es-MX" sz="2000" dirty="0" smtClean="0"/>
          </a:p>
          <a:p>
            <a:pPr algn="just"/>
            <a:r>
              <a:rPr lang="es-MX" sz="2000" dirty="0" smtClean="0"/>
              <a:t>Para </a:t>
            </a:r>
            <a:r>
              <a:rPr lang="es-MX" sz="2000" dirty="0" smtClean="0"/>
              <a:t>este </a:t>
            </a:r>
            <a:r>
              <a:rPr lang="es-MX" sz="2000" dirty="0" smtClean="0"/>
              <a:t>programa en especifico ha resultado ser muy útil el sistema de seguimiento de metas, pues el objetivo primordial se cumple en lo importante, y la información que cada unidad incorpora al sistema le permite estar plenamente informado de si se logrará el resultado, de los problemas y/o obstáculos que se están presentando y de las áreas a las que debe apoyarse para incidir en la política en cuestión. </a:t>
            </a:r>
            <a:endParaRPr lang="es-MX"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293361" y="275329"/>
            <a:ext cx="921618" cy="346717"/>
          </a:xfrm>
          <a:prstGeom prst="rect">
            <a:avLst/>
          </a:prstGeom>
        </p:spPr>
        <p:txBody>
          <a:bodyPr vert="horz" wrap="square" lIns="0" tIns="0" rIns="0" bIns="0" rtlCol="0">
            <a:noAutofit/>
          </a:bodyPr>
          <a:lstStyle/>
          <a:p>
            <a:pPr>
              <a:lnSpc>
                <a:spcPts val="2730"/>
              </a:lnSpc>
            </a:pPr>
            <a:r>
              <a:rPr sz="2600" b="1" dirty="0" smtClean="0">
                <a:latin typeface="Arial"/>
                <a:cs typeface="Arial"/>
              </a:rPr>
              <a:t>¿Q</a:t>
            </a:r>
            <a:r>
              <a:rPr sz="2600" b="1" spc="9" dirty="0" smtClean="0">
                <a:latin typeface="Arial"/>
                <a:cs typeface="Arial"/>
              </a:rPr>
              <a:t>u</a:t>
            </a:r>
            <a:r>
              <a:rPr sz="2600" b="1" dirty="0" smtClean="0">
                <a:latin typeface="Arial"/>
                <a:cs typeface="Arial"/>
              </a:rPr>
              <a:t>é</a:t>
            </a:r>
            <a:endParaRPr sz="2600" dirty="0">
              <a:latin typeface="Arial"/>
              <a:cs typeface="Arial"/>
            </a:endParaRPr>
          </a:p>
        </p:txBody>
      </p:sp>
      <p:sp>
        <p:nvSpPr>
          <p:cNvPr id="8" name="object 8"/>
          <p:cNvSpPr txBox="1"/>
          <p:nvPr/>
        </p:nvSpPr>
        <p:spPr>
          <a:xfrm>
            <a:off x="5429122" y="275329"/>
            <a:ext cx="1010246" cy="346717"/>
          </a:xfrm>
          <a:prstGeom prst="rect">
            <a:avLst/>
          </a:prstGeom>
        </p:spPr>
        <p:txBody>
          <a:bodyPr vert="horz" wrap="square" lIns="0" tIns="0" rIns="0" bIns="0" rtlCol="0">
            <a:noAutofit/>
          </a:bodyPr>
          <a:lstStyle/>
          <a:p>
            <a:pPr>
              <a:lnSpc>
                <a:spcPts val="2730"/>
              </a:lnSpc>
              <a:tabLst>
                <a:tab pos="647473" algn="l"/>
              </a:tabLst>
            </a:pPr>
            <a:r>
              <a:rPr sz="2600" b="1" spc="4" dirty="0" smtClean="0">
                <a:latin typeface="Arial"/>
                <a:cs typeface="Arial"/>
              </a:rPr>
              <a:t>e</a:t>
            </a:r>
            <a:r>
              <a:rPr sz="2600" b="1" dirty="0" smtClean="0">
                <a:latin typeface="Arial"/>
                <a:cs typeface="Arial"/>
              </a:rPr>
              <a:t>s	</a:t>
            </a:r>
            <a:r>
              <a:rPr sz="2600" b="1" spc="4" dirty="0" smtClean="0">
                <a:latin typeface="Arial"/>
                <a:cs typeface="Arial"/>
              </a:rPr>
              <a:t>el</a:t>
            </a:r>
            <a:endParaRPr sz="2600" dirty="0">
              <a:latin typeface="Arial"/>
              <a:cs typeface="Arial"/>
            </a:endParaRPr>
          </a:p>
        </p:txBody>
      </p:sp>
      <p:sp>
        <p:nvSpPr>
          <p:cNvPr id="9" name="object 9"/>
          <p:cNvSpPr txBox="1"/>
          <p:nvPr/>
        </p:nvSpPr>
        <p:spPr>
          <a:xfrm>
            <a:off x="6654418" y="275329"/>
            <a:ext cx="2294304" cy="346717"/>
          </a:xfrm>
          <a:prstGeom prst="rect">
            <a:avLst/>
          </a:prstGeom>
        </p:spPr>
        <p:txBody>
          <a:bodyPr vert="horz" wrap="square" lIns="0" tIns="0" rIns="0" bIns="0" rtlCol="0">
            <a:noAutofit/>
          </a:bodyPr>
          <a:lstStyle/>
          <a:p>
            <a:pPr>
              <a:lnSpc>
                <a:spcPts val="2730"/>
              </a:lnSpc>
              <a:tabLst>
                <a:tab pos="1828159" algn="l"/>
              </a:tabLst>
            </a:pPr>
            <a:r>
              <a:rPr sz="2600" b="1" dirty="0" smtClean="0">
                <a:latin typeface="Arial"/>
                <a:cs typeface="Arial"/>
              </a:rPr>
              <a:t>Pro</a:t>
            </a:r>
            <a:r>
              <a:rPr sz="2600" b="1" spc="4" dirty="0" smtClean="0">
                <a:latin typeface="Arial"/>
                <a:cs typeface="Arial"/>
              </a:rPr>
              <a:t>g</a:t>
            </a:r>
            <a:r>
              <a:rPr sz="2600" b="1" dirty="0" smtClean="0">
                <a:latin typeface="Arial"/>
                <a:cs typeface="Arial"/>
              </a:rPr>
              <a:t>ra</a:t>
            </a:r>
            <a:r>
              <a:rPr sz="2600" b="1" spc="-14" dirty="0" smtClean="0">
                <a:latin typeface="Arial"/>
                <a:cs typeface="Arial"/>
              </a:rPr>
              <a:t>m</a:t>
            </a:r>
            <a:r>
              <a:rPr sz="2600" b="1" dirty="0" smtClean="0">
                <a:latin typeface="Arial"/>
                <a:cs typeface="Arial"/>
              </a:rPr>
              <a:t>a	</a:t>
            </a:r>
            <a:r>
              <a:rPr sz="2600" b="1" spc="4" dirty="0" smtClean="0">
                <a:latin typeface="Arial"/>
                <a:cs typeface="Arial"/>
              </a:rPr>
              <a:t>de</a:t>
            </a:r>
            <a:endParaRPr sz="2600" dirty="0">
              <a:latin typeface="Arial"/>
              <a:cs typeface="Arial"/>
            </a:endParaRPr>
          </a:p>
        </p:txBody>
      </p:sp>
      <p:sp>
        <p:nvSpPr>
          <p:cNvPr id="10" name="object 10"/>
          <p:cNvSpPr txBox="1"/>
          <p:nvPr/>
        </p:nvSpPr>
        <p:spPr>
          <a:xfrm>
            <a:off x="3727961" y="671575"/>
            <a:ext cx="4763586" cy="346964"/>
          </a:xfrm>
          <a:prstGeom prst="rect">
            <a:avLst/>
          </a:prstGeom>
        </p:spPr>
        <p:txBody>
          <a:bodyPr vert="horz" wrap="square" lIns="0" tIns="0" rIns="0" bIns="0" rtlCol="0">
            <a:noAutofit/>
          </a:bodyPr>
          <a:lstStyle/>
          <a:p>
            <a:pPr>
              <a:lnSpc>
                <a:spcPts val="2730"/>
              </a:lnSpc>
            </a:pPr>
            <a:r>
              <a:rPr sz="2600" b="1" dirty="0" smtClean="0">
                <a:latin typeface="Arial"/>
                <a:cs typeface="Arial"/>
              </a:rPr>
              <a:t>Ap</a:t>
            </a:r>
            <a:r>
              <a:rPr sz="2600" b="1" spc="9" dirty="0" smtClean="0">
                <a:latin typeface="Arial"/>
                <a:cs typeface="Arial"/>
              </a:rPr>
              <a:t>o</a:t>
            </a:r>
            <a:r>
              <a:rPr sz="2600" b="1" spc="-19" dirty="0" smtClean="0">
                <a:latin typeface="Arial"/>
                <a:cs typeface="Arial"/>
              </a:rPr>
              <a:t>y</a:t>
            </a:r>
            <a:r>
              <a:rPr sz="2600" b="1" dirty="0" smtClean="0">
                <a:latin typeface="Arial"/>
                <a:cs typeface="Arial"/>
              </a:rPr>
              <a:t>o</a:t>
            </a:r>
            <a:r>
              <a:rPr sz="2600" b="1" spc="-9" dirty="0" smtClean="0">
                <a:latin typeface="Arial"/>
                <a:cs typeface="Arial"/>
              </a:rPr>
              <a:t> </a:t>
            </a:r>
            <a:r>
              <a:rPr sz="2600" b="1" dirty="0" smtClean="0">
                <a:latin typeface="Arial"/>
                <a:cs typeface="Arial"/>
              </a:rPr>
              <a:t>para </a:t>
            </a:r>
            <a:r>
              <a:rPr sz="2600" b="1" spc="-4" dirty="0" smtClean="0">
                <a:latin typeface="Arial"/>
                <a:cs typeface="Arial"/>
              </a:rPr>
              <a:t>l</a:t>
            </a:r>
            <a:r>
              <a:rPr sz="2600" b="1" dirty="0" smtClean="0">
                <a:latin typeface="Arial"/>
                <a:cs typeface="Arial"/>
              </a:rPr>
              <a:t>a</a:t>
            </a:r>
            <a:r>
              <a:rPr sz="2600" b="1" spc="9" dirty="0" smtClean="0">
                <a:latin typeface="Arial"/>
                <a:cs typeface="Arial"/>
              </a:rPr>
              <a:t> </a:t>
            </a:r>
            <a:r>
              <a:rPr sz="2600" b="1" dirty="0" smtClean="0">
                <a:latin typeface="Arial"/>
                <a:cs typeface="Arial"/>
              </a:rPr>
              <a:t>Produ</a:t>
            </a:r>
            <a:r>
              <a:rPr sz="2600" b="1" spc="4" dirty="0" smtClean="0">
                <a:latin typeface="Arial"/>
                <a:cs typeface="Arial"/>
              </a:rPr>
              <a:t>c</a:t>
            </a:r>
            <a:r>
              <a:rPr sz="2600" b="1" dirty="0" smtClean="0">
                <a:latin typeface="Arial"/>
                <a:cs typeface="Arial"/>
              </a:rPr>
              <a:t>t</a:t>
            </a:r>
            <a:r>
              <a:rPr sz="2600" b="1" spc="-9" dirty="0" smtClean="0">
                <a:latin typeface="Arial"/>
                <a:cs typeface="Arial"/>
              </a:rPr>
              <a:t>i</a:t>
            </a:r>
            <a:r>
              <a:rPr sz="2600" b="1" dirty="0" smtClean="0">
                <a:latin typeface="Arial"/>
                <a:cs typeface="Arial"/>
              </a:rPr>
              <a:t>vida</a:t>
            </a:r>
            <a:r>
              <a:rPr sz="2600" b="1" spc="4" dirty="0" smtClean="0">
                <a:latin typeface="Arial"/>
                <a:cs typeface="Arial"/>
              </a:rPr>
              <a:t>d</a:t>
            </a:r>
            <a:r>
              <a:rPr sz="2600" b="1" dirty="0" smtClean="0">
                <a:latin typeface="Arial"/>
                <a:cs typeface="Arial"/>
              </a:rPr>
              <a:t>?</a:t>
            </a:r>
            <a:endParaRPr sz="2600" dirty="0">
              <a:latin typeface="Arial"/>
              <a:cs typeface="Arial"/>
            </a:endParaRPr>
          </a:p>
        </p:txBody>
      </p:sp>
      <p:sp>
        <p:nvSpPr>
          <p:cNvPr id="11" name="object 11"/>
          <p:cNvSpPr txBox="1"/>
          <p:nvPr/>
        </p:nvSpPr>
        <p:spPr>
          <a:xfrm>
            <a:off x="612955" y="1540309"/>
            <a:ext cx="195151" cy="294713"/>
          </a:xfrm>
          <a:prstGeom prst="rect">
            <a:avLst/>
          </a:prstGeom>
        </p:spPr>
        <p:txBody>
          <a:bodyPr vert="horz" wrap="square" lIns="0" tIns="0" rIns="0" bIns="0" rtlCol="0">
            <a:noAutofit/>
          </a:bodyPr>
          <a:lstStyle/>
          <a:p>
            <a:pPr>
              <a:lnSpc>
                <a:spcPts val="2320"/>
              </a:lnSpc>
            </a:pPr>
            <a:r>
              <a:rPr sz="2200" dirty="0" smtClean="0">
                <a:latin typeface="Wingdings"/>
                <a:cs typeface="Wingdings"/>
              </a:rPr>
              <a:t></a:t>
            </a:r>
            <a:endParaRPr sz="2200" dirty="0">
              <a:latin typeface="Wingdings"/>
              <a:cs typeface="Wingdings"/>
            </a:endParaRPr>
          </a:p>
        </p:txBody>
      </p:sp>
      <p:sp>
        <p:nvSpPr>
          <p:cNvPr id="12" name="object 12"/>
          <p:cNvSpPr txBox="1"/>
          <p:nvPr/>
        </p:nvSpPr>
        <p:spPr>
          <a:xfrm>
            <a:off x="1070155" y="1540205"/>
            <a:ext cx="7510479" cy="630097"/>
          </a:xfrm>
          <a:prstGeom prst="rect">
            <a:avLst/>
          </a:prstGeom>
        </p:spPr>
        <p:txBody>
          <a:bodyPr vert="horz" wrap="square" lIns="0" tIns="0" rIns="0" bIns="0" rtlCol="0">
            <a:noAutofit/>
          </a:bodyPr>
          <a:lstStyle/>
          <a:p>
            <a:pPr>
              <a:lnSpc>
                <a:spcPts val="2320"/>
              </a:lnSpc>
            </a:pPr>
            <a:r>
              <a:rPr sz="2200" dirty="0" smtClean="0">
                <a:latin typeface="Arial"/>
                <a:cs typeface="Arial"/>
              </a:rPr>
              <a:t>Es</a:t>
            </a:r>
            <a:r>
              <a:rPr sz="2200" spc="124" dirty="0" smtClean="0">
                <a:latin typeface="Arial"/>
                <a:cs typeface="Arial"/>
              </a:rPr>
              <a:t> </a:t>
            </a:r>
            <a:r>
              <a:rPr sz="2200" dirty="0" smtClean="0">
                <a:latin typeface="Arial"/>
                <a:cs typeface="Arial"/>
              </a:rPr>
              <a:t>un</a:t>
            </a:r>
            <a:r>
              <a:rPr sz="2200" spc="120" dirty="0" smtClean="0">
                <a:latin typeface="Arial"/>
                <a:cs typeface="Arial"/>
              </a:rPr>
              <a:t> </a:t>
            </a:r>
            <a:r>
              <a:rPr lang="es-MX" sz="2200" dirty="0" smtClean="0">
                <a:latin typeface="Arial"/>
                <a:cs typeface="Arial"/>
              </a:rPr>
              <a:t>prog</a:t>
            </a:r>
            <a:r>
              <a:rPr lang="es-MX" sz="2200" spc="9" dirty="0" smtClean="0">
                <a:latin typeface="Arial"/>
                <a:cs typeface="Arial"/>
              </a:rPr>
              <a:t>r</a:t>
            </a:r>
            <a:r>
              <a:rPr lang="es-MX" sz="2200" dirty="0" smtClean="0">
                <a:latin typeface="Arial"/>
                <a:cs typeface="Arial"/>
              </a:rPr>
              <a:t>ama</a:t>
            </a:r>
            <a:r>
              <a:rPr lang="es-MX" sz="2200" spc="48" dirty="0" smtClean="0">
                <a:latin typeface="Arial"/>
                <a:cs typeface="Arial"/>
              </a:rPr>
              <a:t> </a:t>
            </a:r>
            <a:r>
              <a:rPr sz="2200" spc="9" dirty="0" err="1" smtClean="0">
                <a:latin typeface="Arial"/>
                <a:cs typeface="Arial"/>
              </a:rPr>
              <a:t>p</a:t>
            </a:r>
            <a:r>
              <a:rPr sz="2200" dirty="0" err="1" smtClean="0">
                <a:latin typeface="Arial"/>
                <a:cs typeface="Arial"/>
              </a:rPr>
              <a:t>res</a:t>
            </a:r>
            <a:r>
              <a:rPr sz="2200" spc="4" dirty="0" err="1" smtClean="0">
                <a:latin typeface="Arial"/>
                <a:cs typeface="Arial"/>
              </a:rPr>
              <a:t>u</a:t>
            </a:r>
            <a:r>
              <a:rPr sz="2200" spc="9" dirty="0" err="1" smtClean="0">
                <a:latin typeface="Arial"/>
                <a:cs typeface="Arial"/>
              </a:rPr>
              <a:t>p</a:t>
            </a:r>
            <a:r>
              <a:rPr sz="2200" dirty="0" err="1" smtClean="0">
                <a:latin typeface="Arial"/>
                <a:cs typeface="Arial"/>
              </a:rPr>
              <a:t>ue</a:t>
            </a:r>
            <a:r>
              <a:rPr sz="2200" spc="4" dirty="0" err="1" smtClean="0">
                <a:latin typeface="Arial"/>
                <a:cs typeface="Arial"/>
              </a:rPr>
              <a:t>s</a:t>
            </a:r>
            <a:r>
              <a:rPr sz="2200" dirty="0" err="1" smtClean="0">
                <a:latin typeface="Arial"/>
                <a:cs typeface="Arial"/>
              </a:rPr>
              <a:t>tario</a:t>
            </a:r>
            <a:r>
              <a:rPr sz="2200" spc="19" dirty="0" smtClean="0">
                <a:latin typeface="Arial"/>
                <a:cs typeface="Arial"/>
              </a:rPr>
              <a:t> </a:t>
            </a:r>
            <a:r>
              <a:rPr sz="2200" dirty="0" smtClean="0">
                <a:latin typeface="Arial"/>
                <a:cs typeface="Arial"/>
              </a:rPr>
              <a:t>(Pp)</a:t>
            </a:r>
            <a:r>
              <a:rPr sz="2200" spc="103" dirty="0" smtClean="0">
                <a:latin typeface="Arial"/>
                <a:cs typeface="Arial"/>
              </a:rPr>
              <a:t> </a:t>
            </a:r>
            <a:r>
              <a:rPr sz="2200" dirty="0" smtClean="0">
                <a:latin typeface="Arial"/>
                <a:cs typeface="Arial"/>
              </a:rPr>
              <a:t>Fed</a:t>
            </a:r>
            <a:r>
              <a:rPr sz="2200" spc="14" dirty="0" smtClean="0">
                <a:latin typeface="Arial"/>
                <a:cs typeface="Arial"/>
              </a:rPr>
              <a:t>e</a:t>
            </a:r>
            <a:r>
              <a:rPr sz="2200" dirty="0" smtClean="0">
                <a:latin typeface="Arial"/>
                <a:cs typeface="Arial"/>
              </a:rPr>
              <a:t>ral</a:t>
            </a:r>
            <a:r>
              <a:rPr sz="2200" spc="80" dirty="0" smtClean="0">
                <a:latin typeface="Arial"/>
                <a:cs typeface="Arial"/>
              </a:rPr>
              <a:t> </a:t>
            </a:r>
            <a:r>
              <a:rPr sz="2200" dirty="0" smtClean="0">
                <a:latin typeface="Arial"/>
                <a:cs typeface="Arial"/>
              </a:rPr>
              <a:t>a</a:t>
            </a:r>
            <a:r>
              <a:rPr sz="2200" spc="132" dirty="0" smtClean="0">
                <a:latin typeface="Arial"/>
                <a:cs typeface="Arial"/>
              </a:rPr>
              <a:t> </a:t>
            </a:r>
            <a:r>
              <a:rPr sz="2200" dirty="0" smtClean="0">
                <a:latin typeface="Arial"/>
                <a:cs typeface="Arial"/>
              </a:rPr>
              <a:t>car</a:t>
            </a:r>
            <a:r>
              <a:rPr sz="2200" spc="4" dirty="0" smtClean="0">
                <a:latin typeface="Arial"/>
                <a:cs typeface="Arial"/>
              </a:rPr>
              <a:t>g</a:t>
            </a:r>
            <a:r>
              <a:rPr sz="2200" dirty="0" smtClean="0">
                <a:latin typeface="Arial"/>
                <a:cs typeface="Arial"/>
              </a:rPr>
              <a:t>o</a:t>
            </a:r>
            <a:r>
              <a:rPr sz="2200" spc="94" dirty="0" smtClean="0">
                <a:latin typeface="Arial"/>
                <a:cs typeface="Arial"/>
              </a:rPr>
              <a:t> </a:t>
            </a:r>
            <a:r>
              <a:rPr sz="2200" dirty="0" smtClean="0">
                <a:latin typeface="Arial"/>
                <a:cs typeface="Arial"/>
              </a:rPr>
              <a:t>de</a:t>
            </a:r>
            <a:r>
              <a:rPr sz="2200" spc="125" dirty="0" smtClean="0">
                <a:latin typeface="Arial"/>
                <a:cs typeface="Arial"/>
              </a:rPr>
              <a:t> </a:t>
            </a:r>
            <a:r>
              <a:rPr sz="2200" spc="4" dirty="0" smtClean="0">
                <a:latin typeface="Arial"/>
                <a:cs typeface="Arial"/>
              </a:rPr>
              <a:t>la</a:t>
            </a:r>
            <a:endParaRPr sz="2200" dirty="0">
              <a:latin typeface="Arial"/>
              <a:cs typeface="Arial"/>
            </a:endParaRPr>
          </a:p>
          <a:p>
            <a:pPr>
              <a:lnSpc>
                <a:spcPct val="100000"/>
              </a:lnSpc>
            </a:pPr>
            <a:r>
              <a:rPr sz="2200" dirty="0" smtClean="0">
                <a:latin typeface="Arial"/>
                <a:cs typeface="Arial"/>
              </a:rPr>
              <a:t>Se</a:t>
            </a:r>
            <a:r>
              <a:rPr sz="2200" spc="4" dirty="0" smtClean="0">
                <a:latin typeface="Arial"/>
                <a:cs typeface="Arial"/>
              </a:rPr>
              <a:t>c</a:t>
            </a:r>
            <a:r>
              <a:rPr sz="2200" dirty="0" smtClean="0">
                <a:latin typeface="Arial"/>
                <a:cs typeface="Arial"/>
              </a:rPr>
              <a:t>ret</a:t>
            </a:r>
            <a:r>
              <a:rPr sz="2200" spc="4" dirty="0" smtClean="0">
                <a:latin typeface="Arial"/>
                <a:cs typeface="Arial"/>
              </a:rPr>
              <a:t>a</a:t>
            </a:r>
            <a:r>
              <a:rPr sz="2200" dirty="0" smtClean="0">
                <a:latin typeface="Arial"/>
                <a:cs typeface="Arial"/>
              </a:rPr>
              <a:t>ría</a:t>
            </a:r>
            <a:r>
              <a:rPr sz="2200" spc="-76" dirty="0" smtClean="0">
                <a:latin typeface="Arial"/>
                <a:cs typeface="Arial"/>
              </a:rPr>
              <a:t> </a:t>
            </a:r>
            <a:r>
              <a:rPr sz="2200" spc="4" dirty="0" smtClean="0">
                <a:latin typeface="Arial"/>
                <a:cs typeface="Arial"/>
              </a:rPr>
              <a:t>de</a:t>
            </a:r>
            <a:r>
              <a:rPr sz="2200" dirty="0" smtClean="0">
                <a:latin typeface="Arial"/>
                <a:cs typeface="Arial"/>
              </a:rPr>
              <a:t>l</a:t>
            </a:r>
            <a:r>
              <a:rPr sz="2200" spc="-74" dirty="0" smtClean="0">
                <a:latin typeface="Arial"/>
                <a:cs typeface="Arial"/>
              </a:rPr>
              <a:t> </a:t>
            </a:r>
            <a:r>
              <a:rPr sz="2200" spc="-79" dirty="0" smtClean="0">
                <a:latin typeface="Arial"/>
                <a:cs typeface="Arial"/>
              </a:rPr>
              <a:t>T</a:t>
            </a:r>
            <a:r>
              <a:rPr sz="2200" dirty="0" smtClean="0">
                <a:latin typeface="Arial"/>
                <a:cs typeface="Arial"/>
              </a:rPr>
              <a:t>ra</a:t>
            </a:r>
            <a:r>
              <a:rPr sz="2200" spc="4" dirty="0" smtClean="0">
                <a:latin typeface="Arial"/>
                <a:cs typeface="Arial"/>
              </a:rPr>
              <a:t>b</a:t>
            </a:r>
            <a:r>
              <a:rPr sz="2200" dirty="0" smtClean="0">
                <a:latin typeface="Arial"/>
                <a:cs typeface="Arial"/>
              </a:rPr>
              <a:t>a</a:t>
            </a:r>
            <a:r>
              <a:rPr sz="2200" spc="4" dirty="0" smtClean="0">
                <a:latin typeface="Arial"/>
                <a:cs typeface="Arial"/>
              </a:rPr>
              <a:t>j</a:t>
            </a:r>
            <a:r>
              <a:rPr sz="2200" dirty="0" smtClean="0">
                <a:latin typeface="Arial"/>
                <a:cs typeface="Arial"/>
              </a:rPr>
              <a:t>o</a:t>
            </a:r>
            <a:r>
              <a:rPr sz="2200" spc="-44" dirty="0" smtClean="0">
                <a:latin typeface="Arial"/>
                <a:cs typeface="Arial"/>
              </a:rPr>
              <a:t> </a:t>
            </a:r>
            <a:r>
              <a:rPr sz="2200" dirty="0" smtClean="0">
                <a:latin typeface="Arial"/>
                <a:cs typeface="Arial"/>
              </a:rPr>
              <a:t>y</a:t>
            </a:r>
            <a:r>
              <a:rPr sz="2200" spc="-10" dirty="0" smtClean="0">
                <a:latin typeface="Arial"/>
                <a:cs typeface="Arial"/>
              </a:rPr>
              <a:t> </a:t>
            </a:r>
            <a:r>
              <a:rPr sz="2200" dirty="0" smtClean="0">
                <a:latin typeface="Arial"/>
                <a:cs typeface="Arial"/>
              </a:rPr>
              <a:t>Previ</a:t>
            </a:r>
            <a:r>
              <a:rPr sz="2200" spc="4" dirty="0" smtClean="0">
                <a:latin typeface="Arial"/>
                <a:cs typeface="Arial"/>
              </a:rPr>
              <a:t>s</a:t>
            </a:r>
            <a:r>
              <a:rPr sz="2200" dirty="0" smtClean="0">
                <a:latin typeface="Arial"/>
                <a:cs typeface="Arial"/>
              </a:rPr>
              <a:t>i</a:t>
            </a:r>
            <a:r>
              <a:rPr sz="2200" spc="4" dirty="0" smtClean="0">
                <a:latin typeface="Arial"/>
                <a:cs typeface="Arial"/>
              </a:rPr>
              <a:t>ó</a:t>
            </a:r>
            <a:r>
              <a:rPr sz="2200" dirty="0" smtClean="0">
                <a:latin typeface="Arial"/>
                <a:cs typeface="Arial"/>
              </a:rPr>
              <a:t>n</a:t>
            </a:r>
            <a:r>
              <a:rPr sz="2200" spc="-70" dirty="0" smtClean="0">
                <a:latin typeface="Arial"/>
                <a:cs typeface="Arial"/>
              </a:rPr>
              <a:t> </a:t>
            </a:r>
            <a:r>
              <a:rPr sz="2200" dirty="0" smtClean="0">
                <a:latin typeface="Arial"/>
                <a:cs typeface="Arial"/>
              </a:rPr>
              <a:t>So</a:t>
            </a:r>
            <a:r>
              <a:rPr sz="2200" spc="4" dirty="0" smtClean="0">
                <a:latin typeface="Arial"/>
                <a:cs typeface="Arial"/>
              </a:rPr>
              <a:t>c</a:t>
            </a:r>
            <a:r>
              <a:rPr sz="2200" dirty="0" smtClean="0">
                <a:latin typeface="Arial"/>
                <a:cs typeface="Arial"/>
              </a:rPr>
              <a:t>i</a:t>
            </a:r>
            <a:r>
              <a:rPr sz="2200" spc="4" dirty="0" smtClean="0">
                <a:latin typeface="Arial"/>
                <a:cs typeface="Arial"/>
              </a:rPr>
              <a:t>a</a:t>
            </a:r>
            <a:r>
              <a:rPr sz="2200" spc="9" dirty="0" smtClean="0">
                <a:latin typeface="Arial"/>
                <a:cs typeface="Arial"/>
              </a:rPr>
              <a:t>l</a:t>
            </a:r>
            <a:r>
              <a:rPr sz="2200" dirty="0" smtClean="0">
                <a:latin typeface="Arial"/>
                <a:cs typeface="Arial"/>
              </a:rPr>
              <a:t>;</a:t>
            </a:r>
            <a:endParaRPr sz="2200" dirty="0">
              <a:latin typeface="Arial"/>
              <a:cs typeface="Arial"/>
            </a:endParaRPr>
          </a:p>
        </p:txBody>
      </p:sp>
      <p:sp>
        <p:nvSpPr>
          <p:cNvPr id="13" name="object 13"/>
          <p:cNvSpPr txBox="1"/>
          <p:nvPr/>
        </p:nvSpPr>
        <p:spPr>
          <a:xfrm>
            <a:off x="1070152" y="2546292"/>
            <a:ext cx="7508002" cy="294570"/>
          </a:xfrm>
          <a:prstGeom prst="rect">
            <a:avLst/>
          </a:prstGeom>
        </p:spPr>
        <p:txBody>
          <a:bodyPr vert="horz" wrap="square" lIns="0" tIns="0" rIns="0" bIns="0" rtlCol="0">
            <a:noAutofit/>
          </a:bodyPr>
          <a:lstStyle/>
          <a:p>
            <a:pPr>
              <a:lnSpc>
                <a:spcPts val="2320"/>
              </a:lnSpc>
              <a:tabLst>
                <a:tab pos="457039" algn="l"/>
                <a:tab pos="1053731" algn="l"/>
                <a:tab pos="2412154" algn="l"/>
                <a:tab pos="2856498" algn="l"/>
                <a:tab pos="3872141" algn="l"/>
                <a:tab pos="4887785" algn="l"/>
                <a:tab pos="5560649" algn="l"/>
                <a:tab pos="6157340" algn="l"/>
              </a:tabLst>
            </a:pPr>
            <a:r>
              <a:rPr sz="2200" dirty="0" smtClean="0">
                <a:latin typeface="Arial"/>
                <a:cs typeface="Arial"/>
              </a:rPr>
              <a:t>Es	</a:t>
            </a:r>
            <a:r>
              <a:rPr sz="2200" spc="4" dirty="0" smtClean="0">
                <a:latin typeface="Arial"/>
                <a:cs typeface="Arial"/>
              </a:rPr>
              <a:t>un</a:t>
            </a:r>
            <a:r>
              <a:rPr sz="2200" dirty="0" smtClean="0">
                <a:latin typeface="Arial"/>
                <a:cs typeface="Arial"/>
              </a:rPr>
              <a:t>a	re</a:t>
            </a:r>
            <a:r>
              <a:rPr sz="2200" spc="19" dirty="0" smtClean="0">
                <a:latin typeface="Arial"/>
                <a:cs typeface="Arial"/>
              </a:rPr>
              <a:t>s</a:t>
            </a:r>
            <a:r>
              <a:rPr sz="2200" dirty="0" smtClean="0">
                <a:latin typeface="Arial"/>
                <a:cs typeface="Arial"/>
              </a:rPr>
              <a:t>pu</a:t>
            </a:r>
            <a:r>
              <a:rPr sz="2200" spc="4" dirty="0" smtClean="0">
                <a:latin typeface="Arial"/>
                <a:cs typeface="Arial"/>
              </a:rPr>
              <a:t>e</a:t>
            </a:r>
            <a:r>
              <a:rPr sz="2200" dirty="0" smtClean="0">
                <a:latin typeface="Arial"/>
                <a:cs typeface="Arial"/>
              </a:rPr>
              <a:t>s</a:t>
            </a:r>
            <a:r>
              <a:rPr sz="2200" spc="4" dirty="0" smtClean="0">
                <a:latin typeface="Arial"/>
                <a:cs typeface="Arial"/>
              </a:rPr>
              <a:t>t</a:t>
            </a:r>
            <a:r>
              <a:rPr sz="2200" dirty="0" smtClean="0">
                <a:latin typeface="Arial"/>
                <a:cs typeface="Arial"/>
              </a:rPr>
              <a:t>a	</a:t>
            </a:r>
            <a:r>
              <a:rPr sz="2200" spc="4" dirty="0" smtClean="0">
                <a:latin typeface="Arial"/>
                <a:cs typeface="Arial"/>
              </a:rPr>
              <a:t>d</a:t>
            </a:r>
            <a:r>
              <a:rPr sz="2200" dirty="0" smtClean="0">
                <a:latin typeface="Arial"/>
                <a:cs typeface="Arial"/>
              </a:rPr>
              <a:t>e	po</a:t>
            </a:r>
            <a:r>
              <a:rPr sz="2200" spc="9" dirty="0" smtClean="0">
                <a:latin typeface="Arial"/>
                <a:cs typeface="Arial"/>
              </a:rPr>
              <a:t>l</a:t>
            </a:r>
            <a:r>
              <a:rPr sz="2200" dirty="0" smtClean="0">
                <a:latin typeface="Arial"/>
                <a:cs typeface="Arial"/>
              </a:rPr>
              <a:t>ít</a:t>
            </a:r>
            <a:r>
              <a:rPr sz="2200" spc="4" dirty="0" smtClean="0">
                <a:latin typeface="Arial"/>
                <a:cs typeface="Arial"/>
              </a:rPr>
              <a:t>i</a:t>
            </a:r>
            <a:r>
              <a:rPr sz="2200" dirty="0" smtClean="0">
                <a:latin typeface="Arial"/>
                <a:cs typeface="Arial"/>
              </a:rPr>
              <a:t>ca	pú</a:t>
            </a:r>
            <a:r>
              <a:rPr sz="2200" spc="4" dirty="0" smtClean="0">
                <a:latin typeface="Arial"/>
                <a:cs typeface="Arial"/>
              </a:rPr>
              <a:t>b</a:t>
            </a:r>
            <a:r>
              <a:rPr sz="2200" spc="-4" dirty="0" smtClean="0">
                <a:latin typeface="Arial"/>
                <a:cs typeface="Arial"/>
              </a:rPr>
              <a:t>l</a:t>
            </a:r>
            <a:r>
              <a:rPr sz="2200" dirty="0" smtClean="0">
                <a:latin typeface="Arial"/>
                <a:cs typeface="Arial"/>
              </a:rPr>
              <a:t>i</a:t>
            </a:r>
            <a:r>
              <a:rPr sz="2200" spc="9" dirty="0" smtClean="0">
                <a:latin typeface="Arial"/>
                <a:cs typeface="Arial"/>
              </a:rPr>
              <a:t>c</a:t>
            </a:r>
            <a:r>
              <a:rPr sz="2200" dirty="0" smtClean="0">
                <a:latin typeface="Arial"/>
                <a:cs typeface="Arial"/>
              </a:rPr>
              <a:t>a	an</a:t>
            </a:r>
            <a:r>
              <a:rPr sz="2200" spc="4" dirty="0" smtClean="0">
                <a:latin typeface="Arial"/>
                <a:cs typeface="Arial"/>
              </a:rPr>
              <a:t>t</a:t>
            </a:r>
            <a:r>
              <a:rPr sz="2200" dirty="0" smtClean="0">
                <a:latin typeface="Arial"/>
                <a:cs typeface="Arial"/>
              </a:rPr>
              <a:t>e	</a:t>
            </a:r>
            <a:r>
              <a:rPr sz="2200" spc="4" dirty="0" smtClean="0">
                <a:latin typeface="Arial"/>
                <a:cs typeface="Arial"/>
              </a:rPr>
              <a:t>un</a:t>
            </a:r>
            <a:r>
              <a:rPr sz="2200" dirty="0" smtClean="0">
                <a:latin typeface="Arial"/>
                <a:cs typeface="Arial"/>
              </a:rPr>
              <a:t>a	ne</a:t>
            </a:r>
            <a:r>
              <a:rPr sz="2200" spc="9" dirty="0" smtClean="0">
                <a:latin typeface="Arial"/>
                <a:cs typeface="Arial"/>
              </a:rPr>
              <a:t>c</a:t>
            </a:r>
            <a:r>
              <a:rPr sz="2200" dirty="0" smtClean="0">
                <a:latin typeface="Arial"/>
                <a:cs typeface="Arial"/>
              </a:rPr>
              <a:t>e</a:t>
            </a:r>
            <a:r>
              <a:rPr sz="2200" spc="4" dirty="0" smtClean="0">
                <a:latin typeface="Arial"/>
                <a:cs typeface="Arial"/>
              </a:rPr>
              <a:t>s</a:t>
            </a:r>
            <a:r>
              <a:rPr sz="2200" dirty="0" smtClean="0">
                <a:latin typeface="Arial"/>
                <a:cs typeface="Arial"/>
              </a:rPr>
              <a:t>i</a:t>
            </a:r>
            <a:r>
              <a:rPr sz="2200" spc="4" dirty="0" smtClean="0">
                <a:latin typeface="Arial"/>
                <a:cs typeface="Arial"/>
              </a:rPr>
              <a:t>d</a:t>
            </a:r>
            <a:r>
              <a:rPr sz="2200" dirty="0" smtClean="0">
                <a:latin typeface="Arial"/>
                <a:cs typeface="Arial"/>
              </a:rPr>
              <a:t>ad</a:t>
            </a:r>
            <a:endParaRPr sz="2200" dirty="0">
              <a:latin typeface="Arial"/>
              <a:cs typeface="Arial"/>
            </a:endParaRPr>
          </a:p>
        </p:txBody>
      </p:sp>
      <p:sp>
        <p:nvSpPr>
          <p:cNvPr id="14" name="object 14"/>
          <p:cNvSpPr txBox="1"/>
          <p:nvPr/>
        </p:nvSpPr>
        <p:spPr>
          <a:xfrm>
            <a:off x="612952" y="2546396"/>
            <a:ext cx="194966" cy="294466"/>
          </a:xfrm>
          <a:prstGeom prst="rect">
            <a:avLst/>
          </a:prstGeom>
        </p:spPr>
        <p:txBody>
          <a:bodyPr vert="horz" wrap="square" lIns="0" tIns="0" rIns="0" bIns="0" rtlCol="0">
            <a:noAutofit/>
          </a:bodyPr>
          <a:lstStyle/>
          <a:p>
            <a:pPr>
              <a:lnSpc>
                <a:spcPts val="2320"/>
              </a:lnSpc>
            </a:pPr>
            <a:r>
              <a:rPr sz="2200" dirty="0" smtClean="0">
                <a:latin typeface="Wingdings"/>
                <a:cs typeface="Wingdings"/>
              </a:rPr>
              <a:t></a:t>
            </a:r>
            <a:endParaRPr sz="2200" dirty="0">
              <a:latin typeface="Wingdings"/>
              <a:cs typeface="Wingdings"/>
            </a:endParaRPr>
          </a:p>
        </p:txBody>
      </p:sp>
      <p:sp>
        <p:nvSpPr>
          <p:cNvPr id="15" name="object 15"/>
          <p:cNvSpPr txBox="1"/>
          <p:nvPr/>
        </p:nvSpPr>
        <p:spPr>
          <a:xfrm>
            <a:off x="1070152" y="2881579"/>
            <a:ext cx="532700" cy="294817"/>
          </a:xfrm>
          <a:prstGeom prst="rect">
            <a:avLst/>
          </a:prstGeom>
        </p:spPr>
        <p:txBody>
          <a:bodyPr vert="horz" wrap="square" lIns="0" tIns="0" rIns="0" bIns="0" rtlCol="0">
            <a:noAutofit/>
          </a:bodyPr>
          <a:lstStyle/>
          <a:p>
            <a:pPr>
              <a:lnSpc>
                <a:spcPts val="2320"/>
              </a:lnSpc>
            </a:pPr>
            <a:r>
              <a:rPr sz="2200" dirty="0" smtClean="0">
                <a:latin typeface="Arial"/>
                <a:cs typeface="Arial"/>
              </a:rPr>
              <a:t>real</a:t>
            </a:r>
            <a:endParaRPr sz="2200" dirty="0">
              <a:latin typeface="Arial"/>
              <a:cs typeface="Arial"/>
            </a:endParaRPr>
          </a:p>
        </p:txBody>
      </p:sp>
      <p:sp>
        <p:nvSpPr>
          <p:cNvPr id="16" name="object 16"/>
          <p:cNvSpPr txBox="1"/>
          <p:nvPr/>
        </p:nvSpPr>
        <p:spPr>
          <a:xfrm>
            <a:off x="1713232" y="2881579"/>
            <a:ext cx="440371" cy="294817"/>
          </a:xfrm>
          <a:prstGeom prst="rect">
            <a:avLst/>
          </a:prstGeom>
        </p:spPr>
        <p:txBody>
          <a:bodyPr vert="horz" wrap="square" lIns="0" tIns="0" rIns="0" bIns="0" rtlCol="0">
            <a:noAutofit/>
          </a:bodyPr>
          <a:lstStyle/>
          <a:p>
            <a:pPr>
              <a:lnSpc>
                <a:spcPts val="2320"/>
              </a:lnSpc>
            </a:pPr>
            <a:r>
              <a:rPr sz="2200" dirty="0" smtClean="0">
                <a:latin typeface="Arial"/>
                <a:cs typeface="Arial"/>
              </a:rPr>
              <a:t>del</a:t>
            </a:r>
            <a:endParaRPr sz="2200" dirty="0">
              <a:latin typeface="Arial"/>
              <a:cs typeface="Arial"/>
            </a:endParaRPr>
          </a:p>
        </p:txBody>
      </p:sp>
      <p:sp>
        <p:nvSpPr>
          <p:cNvPr id="17" name="object 17"/>
          <p:cNvSpPr txBox="1"/>
          <p:nvPr/>
        </p:nvSpPr>
        <p:spPr>
          <a:xfrm>
            <a:off x="2263775" y="2881579"/>
            <a:ext cx="1154471" cy="294817"/>
          </a:xfrm>
          <a:prstGeom prst="rect">
            <a:avLst/>
          </a:prstGeom>
        </p:spPr>
        <p:txBody>
          <a:bodyPr vert="horz" wrap="square" lIns="0" tIns="0" rIns="0" bIns="0" rtlCol="0">
            <a:noAutofit/>
          </a:bodyPr>
          <a:lstStyle/>
          <a:p>
            <a:pPr>
              <a:lnSpc>
                <a:spcPts val="2320"/>
              </a:lnSpc>
            </a:pPr>
            <a:r>
              <a:rPr sz="2200" dirty="0" smtClean="0">
                <a:latin typeface="Arial"/>
                <a:cs typeface="Arial"/>
              </a:rPr>
              <a:t>mer</a:t>
            </a:r>
            <a:r>
              <a:rPr sz="2200" spc="9" dirty="0" smtClean="0">
                <a:latin typeface="Arial"/>
                <a:cs typeface="Arial"/>
              </a:rPr>
              <a:t>c</a:t>
            </a:r>
            <a:r>
              <a:rPr sz="2200" dirty="0" smtClean="0">
                <a:latin typeface="Arial"/>
                <a:cs typeface="Arial"/>
              </a:rPr>
              <a:t>ado</a:t>
            </a:r>
            <a:endParaRPr sz="2200" dirty="0">
              <a:latin typeface="Arial"/>
              <a:cs typeface="Arial"/>
            </a:endParaRPr>
          </a:p>
        </p:txBody>
      </p:sp>
      <p:sp>
        <p:nvSpPr>
          <p:cNvPr id="18" name="object 18"/>
          <p:cNvSpPr txBox="1"/>
          <p:nvPr/>
        </p:nvSpPr>
        <p:spPr>
          <a:xfrm>
            <a:off x="3528698" y="2881579"/>
            <a:ext cx="984874" cy="294817"/>
          </a:xfrm>
          <a:prstGeom prst="rect">
            <a:avLst/>
          </a:prstGeom>
        </p:spPr>
        <p:txBody>
          <a:bodyPr vert="horz" wrap="square" lIns="0" tIns="0" rIns="0" bIns="0" rtlCol="0">
            <a:noAutofit/>
          </a:bodyPr>
          <a:lstStyle/>
          <a:p>
            <a:pPr>
              <a:lnSpc>
                <a:spcPts val="2320"/>
              </a:lnSpc>
            </a:pPr>
            <a:r>
              <a:rPr sz="2200" dirty="0" smtClean="0">
                <a:latin typeface="Arial"/>
                <a:cs typeface="Arial"/>
              </a:rPr>
              <a:t>la</a:t>
            </a:r>
            <a:r>
              <a:rPr sz="2200" spc="4" dirty="0" smtClean="0">
                <a:latin typeface="Arial"/>
                <a:cs typeface="Arial"/>
              </a:rPr>
              <a:t>b</a:t>
            </a:r>
            <a:r>
              <a:rPr sz="2200" dirty="0" smtClean="0">
                <a:latin typeface="Arial"/>
                <a:cs typeface="Arial"/>
              </a:rPr>
              <a:t>ora</a:t>
            </a:r>
            <a:r>
              <a:rPr sz="2200" spc="9" dirty="0" smtClean="0">
                <a:latin typeface="Arial"/>
                <a:cs typeface="Arial"/>
              </a:rPr>
              <a:t>l</a:t>
            </a:r>
            <a:r>
              <a:rPr sz="2200" dirty="0" smtClean="0">
                <a:latin typeface="Arial"/>
                <a:cs typeface="Arial"/>
              </a:rPr>
              <a:t>:</a:t>
            </a:r>
            <a:endParaRPr sz="2200" dirty="0">
              <a:latin typeface="Arial"/>
              <a:cs typeface="Arial"/>
            </a:endParaRPr>
          </a:p>
        </p:txBody>
      </p:sp>
      <p:sp>
        <p:nvSpPr>
          <p:cNvPr id="19" name="object 19"/>
          <p:cNvSpPr txBox="1"/>
          <p:nvPr/>
        </p:nvSpPr>
        <p:spPr>
          <a:xfrm>
            <a:off x="4623183" y="2881579"/>
            <a:ext cx="1465497" cy="294817"/>
          </a:xfrm>
          <a:prstGeom prst="rect">
            <a:avLst/>
          </a:prstGeom>
        </p:spPr>
        <p:txBody>
          <a:bodyPr vert="horz" wrap="square" lIns="0" tIns="0" rIns="0" bIns="0" rtlCol="0">
            <a:noAutofit/>
          </a:bodyPr>
          <a:lstStyle/>
          <a:p>
            <a:pPr>
              <a:lnSpc>
                <a:spcPts val="2320"/>
              </a:lnSpc>
            </a:pPr>
            <a:r>
              <a:rPr sz="2200" dirty="0" smtClean="0">
                <a:latin typeface="Arial"/>
                <a:cs typeface="Arial"/>
              </a:rPr>
              <a:t>in</a:t>
            </a:r>
            <a:r>
              <a:rPr sz="2200" spc="9" dirty="0" smtClean="0">
                <a:latin typeface="Arial"/>
                <a:cs typeface="Arial"/>
              </a:rPr>
              <a:t>s</a:t>
            </a:r>
            <a:r>
              <a:rPr sz="2200" dirty="0" smtClean="0">
                <a:latin typeface="Arial"/>
                <a:cs typeface="Arial"/>
              </a:rPr>
              <a:t>uficie</a:t>
            </a:r>
            <a:r>
              <a:rPr sz="2200" spc="4" dirty="0" smtClean="0">
                <a:latin typeface="Arial"/>
                <a:cs typeface="Arial"/>
              </a:rPr>
              <a:t>n</a:t>
            </a:r>
            <a:r>
              <a:rPr sz="2200" dirty="0" smtClean="0">
                <a:latin typeface="Arial"/>
                <a:cs typeface="Arial"/>
              </a:rPr>
              <a:t>te</a:t>
            </a:r>
            <a:endParaRPr sz="2200" dirty="0">
              <a:latin typeface="Arial"/>
              <a:cs typeface="Arial"/>
            </a:endParaRPr>
          </a:p>
        </p:txBody>
      </p:sp>
      <p:sp>
        <p:nvSpPr>
          <p:cNvPr id="20" name="object 20"/>
          <p:cNvSpPr txBox="1"/>
          <p:nvPr/>
        </p:nvSpPr>
        <p:spPr>
          <a:xfrm>
            <a:off x="6199378" y="2881579"/>
            <a:ext cx="1494254" cy="294817"/>
          </a:xfrm>
          <a:prstGeom prst="rect">
            <a:avLst/>
          </a:prstGeom>
        </p:spPr>
        <p:txBody>
          <a:bodyPr vert="horz" wrap="square" lIns="0" tIns="0" rIns="0" bIns="0" rtlCol="0">
            <a:noAutofit/>
          </a:bodyPr>
          <a:lstStyle/>
          <a:p>
            <a:pPr>
              <a:lnSpc>
                <a:spcPts val="2320"/>
              </a:lnSpc>
            </a:pPr>
            <a:r>
              <a:rPr sz="2200" dirty="0" smtClean="0">
                <a:latin typeface="Arial"/>
                <a:cs typeface="Arial"/>
              </a:rPr>
              <a:t>cre</a:t>
            </a:r>
            <a:r>
              <a:rPr sz="2200" spc="9" dirty="0" smtClean="0">
                <a:latin typeface="Arial"/>
                <a:cs typeface="Arial"/>
              </a:rPr>
              <a:t>c</a:t>
            </a:r>
            <a:r>
              <a:rPr sz="2200" spc="-9" dirty="0" smtClean="0">
                <a:latin typeface="Arial"/>
                <a:cs typeface="Arial"/>
              </a:rPr>
              <a:t>i</a:t>
            </a:r>
            <a:r>
              <a:rPr sz="2200" spc="-4" dirty="0" smtClean="0">
                <a:latin typeface="Arial"/>
                <a:cs typeface="Arial"/>
              </a:rPr>
              <a:t>m</a:t>
            </a:r>
            <a:r>
              <a:rPr sz="2200" dirty="0" smtClean="0">
                <a:latin typeface="Arial"/>
                <a:cs typeface="Arial"/>
              </a:rPr>
              <a:t>ie</a:t>
            </a:r>
            <a:r>
              <a:rPr sz="2200" spc="4" dirty="0" smtClean="0">
                <a:latin typeface="Arial"/>
                <a:cs typeface="Arial"/>
              </a:rPr>
              <a:t>n</a:t>
            </a:r>
            <a:r>
              <a:rPr sz="2200" dirty="0" smtClean="0">
                <a:latin typeface="Arial"/>
                <a:cs typeface="Arial"/>
              </a:rPr>
              <a:t>to</a:t>
            </a:r>
            <a:endParaRPr sz="2200" dirty="0">
              <a:latin typeface="Arial"/>
              <a:cs typeface="Arial"/>
            </a:endParaRPr>
          </a:p>
        </p:txBody>
      </p:sp>
      <p:sp>
        <p:nvSpPr>
          <p:cNvPr id="21" name="object 21"/>
          <p:cNvSpPr txBox="1"/>
          <p:nvPr/>
        </p:nvSpPr>
        <p:spPr>
          <a:xfrm>
            <a:off x="7804153" y="2881579"/>
            <a:ext cx="378175" cy="294817"/>
          </a:xfrm>
          <a:prstGeom prst="rect">
            <a:avLst/>
          </a:prstGeom>
        </p:spPr>
        <p:txBody>
          <a:bodyPr vert="horz" wrap="square" lIns="0" tIns="0" rIns="0" bIns="0" rtlCol="0">
            <a:noAutofit/>
          </a:bodyPr>
          <a:lstStyle/>
          <a:p>
            <a:pPr>
              <a:lnSpc>
                <a:spcPts val="2320"/>
              </a:lnSpc>
            </a:pPr>
            <a:r>
              <a:rPr sz="2200" dirty="0" smtClean="0">
                <a:latin typeface="Arial"/>
                <a:cs typeface="Arial"/>
              </a:rPr>
              <a:t>de</a:t>
            </a:r>
            <a:endParaRPr sz="2200" dirty="0">
              <a:latin typeface="Arial"/>
              <a:cs typeface="Arial"/>
            </a:endParaRPr>
          </a:p>
        </p:txBody>
      </p:sp>
      <p:sp>
        <p:nvSpPr>
          <p:cNvPr id="22" name="object 22"/>
          <p:cNvSpPr txBox="1"/>
          <p:nvPr/>
        </p:nvSpPr>
        <p:spPr>
          <a:xfrm>
            <a:off x="8293607" y="2881579"/>
            <a:ext cx="285500" cy="294817"/>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23" name="object 23"/>
          <p:cNvSpPr txBox="1"/>
          <p:nvPr/>
        </p:nvSpPr>
        <p:spPr>
          <a:xfrm>
            <a:off x="1070155" y="3217106"/>
            <a:ext cx="1729709" cy="294570"/>
          </a:xfrm>
          <a:prstGeom prst="rect">
            <a:avLst/>
          </a:prstGeom>
        </p:spPr>
        <p:txBody>
          <a:bodyPr vert="horz" wrap="square" lIns="0" tIns="0" rIns="0" bIns="0" rtlCol="0">
            <a:noAutofit/>
          </a:bodyPr>
          <a:lstStyle/>
          <a:p>
            <a:pPr>
              <a:lnSpc>
                <a:spcPts val="2320"/>
              </a:lnSpc>
            </a:pPr>
            <a:r>
              <a:rPr sz="2200" dirty="0" smtClean="0">
                <a:latin typeface="Arial"/>
                <a:cs typeface="Arial"/>
              </a:rPr>
              <a:t>pr</a:t>
            </a:r>
            <a:r>
              <a:rPr sz="2200" spc="4" dirty="0" smtClean="0">
                <a:latin typeface="Arial"/>
                <a:cs typeface="Arial"/>
              </a:rPr>
              <a:t>o</a:t>
            </a:r>
            <a:r>
              <a:rPr sz="2200" dirty="0" smtClean="0">
                <a:latin typeface="Arial"/>
                <a:cs typeface="Arial"/>
              </a:rPr>
              <a:t>du</a:t>
            </a:r>
            <a:r>
              <a:rPr sz="2200" spc="9" dirty="0" smtClean="0">
                <a:latin typeface="Arial"/>
                <a:cs typeface="Arial"/>
              </a:rPr>
              <a:t>c</a:t>
            </a:r>
            <a:r>
              <a:rPr sz="2200" dirty="0" smtClean="0">
                <a:latin typeface="Arial"/>
                <a:cs typeface="Arial"/>
              </a:rPr>
              <a:t>tivi</a:t>
            </a:r>
            <a:r>
              <a:rPr sz="2200" spc="4" dirty="0" smtClean="0">
                <a:latin typeface="Arial"/>
                <a:cs typeface="Arial"/>
              </a:rPr>
              <a:t>d</a:t>
            </a:r>
            <a:r>
              <a:rPr sz="2200" spc="14" dirty="0" smtClean="0">
                <a:latin typeface="Arial"/>
                <a:cs typeface="Arial"/>
              </a:rPr>
              <a:t>a</a:t>
            </a:r>
            <a:r>
              <a:rPr sz="2200" dirty="0" smtClean="0">
                <a:latin typeface="Arial"/>
                <a:cs typeface="Arial"/>
              </a:rPr>
              <a:t>d</a:t>
            </a:r>
            <a:endParaRPr sz="2200" dirty="0">
              <a:latin typeface="Arial"/>
              <a:cs typeface="Arial"/>
            </a:endParaRPr>
          </a:p>
        </p:txBody>
      </p:sp>
      <p:sp>
        <p:nvSpPr>
          <p:cNvPr id="24" name="object 24"/>
          <p:cNvSpPr txBox="1"/>
          <p:nvPr/>
        </p:nvSpPr>
        <p:spPr>
          <a:xfrm>
            <a:off x="3080639" y="3217106"/>
            <a:ext cx="905304" cy="294570"/>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4" dirty="0" smtClean="0">
                <a:latin typeface="Arial"/>
                <a:cs typeface="Arial"/>
              </a:rPr>
              <a:t>a</a:t>
            </a:r>
            <a:r>
              <a:rPr sz="2200" dirty="0" smtClean="0">
                <a:latin typeface="Arial"/>
                <a:cs typeface="Arial"/>
              </a:rPr>
              <a:t>bo</a:t>
            </a:r>
            <a:r>
              <a:rPr sz="2200" spc="4" dirty="0" smtClean="0">
                <a:latin typeface="Arial"/>
                <a:cs typeface="Arial"/>
              </a:rPr>
              <a:t>r</a:t>
            </a:r>
            <a:r>
              <a:rPr sz="2200" dirty="0" smtClean="0">
                <a:latin typeface="Arial"/>
                <a:cs typeface="Arial"/>
              </a:rPr>
              <a:t>al</a:t>
            </a:r>
            <a:endParaRPr sz="2200" dirty="0">
              <a:latin typeface="Arial"/>
              <a:cs typeface="Arial"/>
            </a:endParaRPr>
          </a:p>
        </p:txBody>
      </p:sp>
      <p:sp>
        <p:nvSpPr>
          <p:cNvPr id="25" name="object 25"/>
          <p:cNvSpPr txBox="1"/>
          <p:nvPr/>
        </p:nvSpPr>
        <p:spPr>
          <a:xfrm>
            <a:off x="4266568" y="3217106"/>
            <a:ext cx="657090"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u</a:t>
            </a:r>
            <a:r>
              <a:rPr sz="2200" dirty="0" smtClean="0">
                <a:latin typeface="Arial"/>
                <a:cs typeface="Arial"/>
              </a:rPr>
              <a:t>yo</a:t>
            </a:r>
            <a:endParaRPr sz="2200" dirty="0">
              <a:latin typeface="Arial"/>
              <a:cs typeface="Arial"/>
            </a:endParaRPr>
          </a:p>
        </p:txBody>
      </p:sp>
      <p:sp>
        <p:nvSpPr>
          <p:cNvPr id="26" name="object 26"/>
          <p:cNvSpPr txBox="1"/>
          <p:nvPr/>
        </p:nvSpPr>
        <p:spPr>
          <a:xfrm>
            <a:off x="5202304" y="3217106"/>
            <a:ext cx="830003" cy="294570"/>
          </a:xfrm>
          <a:prstGeom prst="rect">
            <a:avLst/>
          </a:prstGeom>
        </p:spPr>
        <p:txBody>
          <a:bodyPr vert="horz" wrap="square" lIns="0" tIns="0" rIns="0" bIns="0" rtlCol="0">
            <a:noAutofit/>
          </a:bodyPr>
          <a:lstStyle/>
          <a:p>
            <a:pPr>
              <a:lnSpc>
                <a:spcPts val="2320"/>
              </a:lnSpc>
            </a:pPr>
            <a:r>
              <a:rPr sz="2200" dirty="0" smtClean="0">
                <a:latin typeface="Arial"/>
                <a:cs typeface="Arial"/>
              </a:rPr>
              <a:t>f</a:t>
            </a:r>
            <a:r>
              <a:rPr sz="2200" spc="14" dirty="0" smtClean="0">
                <a:latin typeface="Arial"/>
                <a:cs typeface="Arial"/>
              </a:rPr>
              <a:t>a</a:t>
            </a:r>
            <a:r>
              <a:rPr sz="2200" dirty="0" smtClean="0">
                <a:latin typeface="Arial"/>
                <a:cs typeface="Arial"/>
              </a:rPr>
              <a:t>c</a:t>
            </a:r>
            <a:r>
              <a:rPr sz="2200" spc="4" dirty="0" smtClean="0">
                <a:latin typeface="Arial"/>
                <a:cs typeface="Arial"/>
              </a:rPr>
              <a:t>t</a:t>
            </a:r>
            <a:r>
              <a:rPr sz="2200" dirty="0" smtClean="0">
                <a:latin typeface="Arial"/>
                <a:cs typeface="Arial"/>
              </a:rPr>
              <a:t>o</a:t>
            </a:r>
            <a:r>
              <a:rPr sz="2200" spc="-114" dirty="0" smtClean="0">
                <a:latin typeface="Arial"/>
                <a:cs typeface="Arial"/>
              </a:rPr>
              <a:t>r</a:t>
            </a:r>
            <a:r>
              <a:rPr sz="2200" dirty="0" smtClean="0">
                <a:latin typeface="Arial"/>
                <a:cs typeface="Arial"/>
              </a:rPr>
              <a:t>,</a:t>
            </a:r>
            <a:endParaRPr sz="2200" dirty="0">
              <a:latin typeface="Arial"/>
              <a:cs typeface="Arial"/>
            </a:endParaRPr>
          </a:p>
        </p:txBody>
      </p:sp>
      <p:sp>
        <p:nvSpPr>
          <p:cNvPr id="27" name="object 27"/>
          <p:cNvSpPr txBox="1"/>
          <p:nvPr/>
        </p:nvSpPr>
        <p:spPr>
          <a:xfrm>
            <a:off x="6312153" y="3217106"/>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en</a:t>
            </a:r>
            <a:endParaRPr sz="2200" dirty="0">
              <a:latin typeface="Arial"/>
              <a:cs typeface="Arial"/>
            </a:endParaRPr>
          </a:p>
        </p:txBody>
      </p:sp>
      <p:sp>
        <p:nvSpPr>
          <p:cNvPr id="28" name="object 28"/>
          <p:cNvSpPr txBox="1"/>
          <p:nvPr/>
        </p:nvSpPr>
        <p:spPr>
          <a:xfrm>
            <a:off x="6970521" y="3217106"/>
            <a:ext cx="595176" cy="294570"/>
          </a:xfrm>
          <a:prstGeom prst="rect">
            <a:avLst/>
          </a:prstGeom>
        </p:spPr>
        <p:txBody>
          <a:bodyPr vert="horz" wrap="square" lIns="0" tIns="0" rIns="0" bIns="0" rtlCol="0">
            <a:noAutofit/>
          </a:bodyPr>
          <a:lstStyle/>
          <a:p>
            <a:pPr>
              <a:lnSpc>
                <a:spcPts val="2320"/>
              </a:lnSpc>
            </a:pPr>
            <a:r>
              <a:rPr sz="2200" dirty="0" smtClean="0">
                <a:latin typeface="Arial"/>
                <a:cs typeface="Arial"/>
              </a:rPr>
              <a:t>e</a:t>
            </a:r>
            <a:r>
              <a:rPr sz="2200" spc="4" dirty="0" smtClean="0">
                <a:latin typeface="Arial"/>
                <a:cs typeface="Arial"/>
              </a:rPr>
              <a:t>s</a:t>
            </a:r>
            <a:r>
              <a:rPr sz="2200" dirty="0" smtClean="0">
                <a:latin typeface="Arial"/>
                <a:cs typeface="Arial"/>
              </a:rPr>
              <a:t>te</a:t>
            </a:r>
            <a:endParaRPr sz="2200" dirty="0">
              <a:latin typeface="Arial"/>
              <a:cs typeface="Arial"/>
            </a:endParaRPr>
          </a:p>
        </p:txBody>
      </p:sp>
      <p:sp>
        <p:nvSpPr>
          <p:cNvPr id="29" name="object 29"/>
          <p:cNvSpPr txBox="1"/>
          <p:nvPr/>
        </p:nvSpPr>
        <p:spPr>
          <a:xfrm>
            <a:off x="7845300" y="3217106"/>
            <a:ext cx="735459"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a</a:t>
            </a:r>
            <a:r>
              <a:rPr sz="2200" dirty="0" smtClean="0">
                <a:latin typeface="Arial"/>
                <a:cs typeface="Arial"/>
              </a:rPr>
              <a:t>s</a:t>
            </a:r>
            <a:r>
              <a:rPr sz="2200" spc="4" dirty="0" smtClean="0">
                <a:latin typeface="Arial"/>
                <a:cs typeface="Arial"/>
              </a:rPr>
              <a:t>o</a:t>
            </a:r>
            <a:r>
              <a:rPr sz="2200" dirty="0" smtClean="0">
                <a:latin typeface="Arial"/>
                <a:cs typeface="Arial"/>
              </a:rPr>
              <a:t>,</a:t>
            </a:r>
            <a:endParaRPr sz="2200" dirty="0">
              <a:latin typeface="Arial"/>
              <a:cs typeface="Arial"/>
            </a:endParaRPr>
          </a:p>
        </p:txBody>
      </p:sp>
      <p:sp>
        <p:nvSpPr>
          <p:cNvPr id="30" name="object 30"/>
          <p:cNvSpPr txBox="1"/>
          <p:nvPr/>
        </p:nvSpPr>
        <p:spPr>
          <a:xfrm>
            <a:off x="1070152" y="3552386"/>
            <a:ext cx="7471852"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o</a:t>
            </a:r>
            <a:r>
              <a:rPr sz="2200" dirty="0" smtClean="0">
                <a:latin typeface="Arial"/>
                <a:cs typeface="Arial"/>
              </a:rPr>
              <a:t>rre</a:t>
            </a:r>
            <a:r>
              <a:rPr sz="2200" spc="9" dirty="0" smtClean="0">
                <a:latin typeface="Arial"/>
                <a:cs typeface="Arial"/>
              </a:rPr>
              <a:t>s</a:t>
            </a:r>
            <a:r>
              <a:rPr sz="2200" dirty="0" smtClean="0">
                <a:latin typeface="Arial"/>
                <a:cs typeface="Arial"/>
              </a:rPr>
              <a:t>po</a:t>
            </a:r>
            <a:r>
              <a:rPr sz="2200" spc="4" dirty="0" smtClean="0">
                <a:latin typeface="Arial"/>
                <a:cs typeface="Arial"/>
              </a:rPr>
              <a:t>n</a:t>
            </a:r>
            <a:r>
              <a:rPr sz="2200" dirty="0" smtClean="0">
                <a:latin typeface="Arial"/>
                <a:cs typeface="Arial"/>
              </a:rPr>
              <a:t>de</a:t>
            </a:r>
            <a:r>
              <a:rPr sz="2200" spc="-92" dirty="0" smtClean="0">
                <a:latin typeface="Arial"/>
                <a:cs typeface="Arial"/>
              </a:rPr>
              <a:t> </a:t>
            </a:r>
            <a:r>
              <a:rPr sz="2200" dirty="0" smtClean="0">
                <a:latin typeface="Arial"/>
                <a:cs typeface="Arial"/>
              </a:rPr>
              <a:t>a</a:t>
            </a:r>
            <a:r>
              <a:rPr sz="2200" spc="-12" dirty="0" smtClean="0">
                <a:latin typeface="Arial"/>
                <a:cs typeface="Arial"/>
              </a:rPr>
              <a:t> </a:t>
            </a:r>
            <a:r>
              <a:rPr sz="2200" dirty="0" smtClean="0">
                <a:latin typeface="Arial"/>
                <a:cs typeface="Arial"/>
              </a:rPr>
              <a:t>ne</a:t>
            </a:r>
            <a:r>
              <a:rPr sz="2200" spc="9" dirty="0" smtClean="0">
                <a:latin typeface="Arial"/>
                <a:cs typeface="Arial"/>
              </a:rPr>
              <a:t>c</a:t>
            </a:r>
            <a:r>
              <a:rPr sz="2200" dirty="0" smtClean="0">
                <a:latin typeface="Arial"/>
                <a:cs typeface="Arial"/>
              </a:rPr>
              <a:t>e</a:t>
            </a:r>
            <a:r>
              <a:rPr sz="2200" spc="4" dirty="0" smtClean="0">
                <a:latin typeface="Arial"/>
                <a:cs typeface="Arial"/>
              </a:rPr>
              <a:t>s</a:t>
            </a:r>
            <a:r>
              <a:rPr sz="2200" dirty="0" smtClean="0">
                <a:latin typeface="Arial"/>
                <a:cs typeface="Arial"/>
              </a:rPr>
              <a:t>i</a:t>
            </a:r>
            <a:r>
              <a:rPr sz="2200" spc="4" dirty="0" smtClean="0">
                <a:latin typeface="Arial"/>
                <a:cs typeface="Arial"/>
              </a:rPr>
              <a:t>d</a:t>
            </a:r>
            <a:r>
              <a:rPr sz="2200" dirty="0" smtClean="0">
                <a:latin typeface="Arial"/>
                <a:cs typeface="Arial"/>
              </a:rPr>
              <a:t>ad</a:t>
            </a:r>
            <a:r>
              <a:rPr sz="2200" spc="4" dirty="0" smtClean="0">
                <a:latin typeface="Arial"/>
                <a:cs typeface="Arial"/>
              </a:rPr>
              <a:t>e</a:t>
            </a:r>
            <a:r>
              <a:rPr sz="2200" dirty="0" smtClean="0">
                <a:latin typeface="Arial"/>
                <a:cs typeface="Arial"/>
              </a:rPr>
              <a:t>s</a:t>
            </a:r>
            <a:r>
              <a:rPr sz="2200" spc="-113" dirty="0" smtClean="0">
                <a:latin typeface="Arial"/>
                <a:cs typeface="Arial"/>
              </a:rPr>
              <a:t> </a:t>
            </a:r>
            <a:r>
              <a:rPr sz="2200" spc="4" dirty="0" smtClean="0">
                <a:latin typeface="Arial"/>
                <a:cs typeface="Arial"/>
              </a:rPr>
              <a:t>d</a:t>
            </a:r>
            <a:r>
              <a:rPr sz="2200" dirty="0" smtClean="0">
                <a:latin typeface="Arial"/>
                <a:cs typeface="Arial"/>
              </a:rPr>
              <a:t>e</a:t>
            </a:r>
            <a:r>
              <a:rPr sz="2200" spc="-24" dirty="0" smtClean="0">
                <a:latin typeface="Arial"/>
                <a:cs typeface="Arial"/>
              </a:rPr>
              <a:t> </a:t>
            </a:r>
            <a:r>
              <a:rPr sz="2200" dirty="0" smtClean="0">
                <a:latin typeface="Arial"/>
                <a:cs typeface="Arial"/>
              </a:rPr>
              <a:t>c</a:t>
            </a:r>
            <a:r>
              <a:rPr sz="2200" spc="4" dirty="0" smtClean="0">
                <a:latin typeface="Arial"/>
                <a:cs typeface="Arial"/>
              </a:rPr>
              <a:t>a</a:t>
            </a:r>
            <a:r>
              <a:rPr sz="2200" dirty="0" smtClean="0">
                <a:latin typeface="Arial"/>
                <a:cs typeface="Arial"/>
              </a:rPr>
              <a:t>pa</a:t>
            </a:r>
            <a:r>
              <a:rPr sz="2200" spc="9" dirty="0" smtClean="0">
                <a:latin typeface="Arial"/>
                <a:cs typeface="Arial"/>
              </a:rPr>
              <a:t>c</a:t>
            </a:r>
            <a:r>
              <a:rPr sz="2200" dirty="0" smtClean="0">
                <a:latin typeface="Arial"/>
                <a:cs typeface="Arial"/>
              </a:rPr>
              <a:t>it</a:t>
            </a:r>
            <a:r>
              <a:rPr sz="2200" spc="4" dirty="0" smtClean="0">
                <a:latin typeface="Arial"/>
                <a:cs typeface="Arial"/>
              </a:rPr>
              <a:t>a</a:t>
            </a:r>
            <a:r>
              <a:rPr sz="2200" dirty="0" smtClean="0">
                <a:latin typeface="Arial"/>
                <a:cs typeface="Arial"/>
              </a:rPr>
              <a:t>c</a:t>
            </a:r>
            <a:r>
              <a:rPr sz="2200" spc="9" dirty="0" smtClean="0">
                <a:latin typeface="Arial"/>
                <a:cs typeface="Arial"/>
              </a:rPr>
              <a:t>i</a:t>
            </a:r>
            <a:r>
              <a:rPr sz="2200" dirty="0" smtClean="0">
                <a:latin typeface="Arial"/>
                <a:cs typeface="Arial"/>
              </a:rPr>
              <a:t>ón</a:t>
            </a:r>
            <a:r>
              <a:rPr sz="2200" spc="-117" dirty="0" smtClean="0">
                <a:latin typeface="Arial"/>
                <a:cs typeface="Arial"/>
              </a:rPr>
              <a:t> </a:t>
            </a:r>
            <a:r>
              <a:rPr sz="2200" spc="4" dirty="0" smtClean="0">
                <a:latin typeface="Arial"/>
                <a:cs typeface="Arial"/>
              </a:rPr>
              <a:t>n</a:t>
            </a:r>
            <a:r>
              <a:rPr sz="2200" dirty="0" smtClean="0">
                <a:latin typeface="Arial"/>
                <a:cs typeface="Arial"/>
              </a:rPr>
              <a:t>o</a:t>
            </a:r>
            <a:r>
              <a:rPr sz="2200" spc="-9" dirty="0" smtClean="0">
                <a:latin typeface="Arial"/>
                <a:cs typeface="Arial"/>
              </a:rPr>
              <a:t> </a:t>
            </a:r>
            <a:r>
              <a:rPr sz="2200" dirty="0" smtClean="0">
                <a:latin typeface="Arial"/>
                <a:cs typeface="Arial"/>
              </a:rPr>
              <a:t>s</a:t>
            </a:r>
            <a:r>
              <a:rPr sz="2200" spc="4" dirty="0" smtClean="0">
                <a:latin typeface="Arial"/>
                <a:cs typeface="Arial"/>
              </a:rPr>
              <a:t>a</a:t>
            </a:r>
            <a:r>
              <a:rPr sz="2200" dirty="0" smtClean="0">
                <a:latin typeface="Arial"/>
                <a:cs typeface="Arial"/>
              </a:rPr>
              <a:t>ti</a:t>
            </a:r>
            <a:r>
              <a:rPr sz="2200" spc="9" dirty="0" smtClean="0">
                <a:latin typeface="Arial"/>
                <a:cs typeface="Arial"/>
              </a:rPr>
              <a:t>s</a:t>
            </a:r>
            <a:r>
              <a:rPr sz="2200" dirty="0" smtClean="0">
                <a:latin typeface="Arial"/>
                <a:cs typeface="Arial"/>
              </a:rPr>
              <a:t>fe</a:t>
            </a:r>
            <a:r>
              <a:rPr sz="2200" spc="9" dirty="0" smtClean="0">
                <a:latin typeface="Arial"/>
                <a:cs typeface="Arial"/>
              </a:rPr>
              <a:t>c</a:t>
            </a:r>
            <a:r>
              <a:rPr sz="2200" dirty="0" smtClean="0">
                <a:latin typeface="Arial"/>
                <a:cs typeface="Arial"/>
              </a:rPr>
              <a:t>ha</a:t>
            </a:r>
            <a:r>
              <a:rPr sz="2200" spc="19" dirty="0" smtClean="0">
                <a:latin typeface="Arial"/>
                <a:cs typeface="Arial"/>
              </a:rPr>
              <a:t>s</a:t>
            </a:r>
            <a:r>
              <a:rPr sz="2200" dirty="0" smtClean="0">
                <a:latin typeface="Arial"/>
                <a:cs typeface="Arial"/>
              </a:rPr>
              <a:t>;</a:t>
            </a:r>
            <a:endParaRPr sz="2200" dirty="0">
              <a:latin typeface="Arial"/>
              <a:cs typeface="Arial"/>
            </a:endParaRPr>
          </a:p>
        </p:txBody>
      </p:sp>
      <p:sp>
        <p:nvSpPr>
          <p:cNvPr id="31" name="object 31"/>
          <p:cNvSpPr txBox="1"/>
          <p:nvPr/>
        </p:nvSpPr>
        <p:spPr>
          <a:xfrm>
            <a:off x="612952" y="4223431"/>
            <a:ext cx="194966" cy="294466"/>
          </a:xfrm>
          <a:prstGeom prst="rect">
            <a:avLst/>
          </a:prstGeom>
        </p:spPr>
        <p:txBody>
          <a:bodyPr vert="horz" wrap="square" lIns="0" tIns="0" rIns="0" bIns="0" rtlCol="0">
            <a:noAutofit/>
          </a:bodyPr>
          <a:lstStyle/>
          <a:p>
            <a:pPr>
              <a:lnSpc>
                <a:spcPts val="2320"/>
              </a:lnSpc>
            </a:pPr>
            <a:r>
              <a:rPr sz="2200" dirty="0" smtClean="0">
                <a:latin typeface="Wingdings"/>
                <a:cs typeface="Wingdings"/>
              </a:rPr>
              <a:t></a:t>
            </a:r>
            <a:endParaRPr sz="2200" dirty="0">
              <a:latin typeface="Wingdings"/>
              <a:cs typeface="Wingdings"/>
            </a:endParaRPr>
          </a:p>
        </p:txBody>
      </p:sp>
      <p:sp>
        <p:nvSpPr>
          <p:cNvPr id="32" name="object 32"/>
          <p:cNvSpPr txBox="1"/>
          <p:nvPr/>
        </p:nvSpPr>
        <p:spPr>
          <a:xfrm>
            <a:off x="1070152" y="4223330"/>
            <a:ext cx="7509502" cy="1587176"/>
          </a:xfrm>
          <a:prstGeom prst="rect">
            <a:avLst/>
          </a:prstGeom>
        </p:spPr>
        <p:txBody>
          <a:bodyPr vert="horz" wrap="square" lIns="0" tIns="0" rIns="0" bIns="0" rtlCol="0">
            <a:noAutofit/>
          </a:bodyPr>
          <a:lstStyle/>
          <a:p>
            <a:pPr marR="414" algn="just">
              <a:lnSpc>
                <a:spcPts val="2320"/>
              </a:lnSpc>
            </a:pPr>
            <a:r>
              <a:rPr sz="2200" dirty="0" smtClean="0">
                <a:latin typeface="Arial"/>
                <a:cs typeface="Arial"/>
              </a:rPr>
              <a:t>Es</a:t>
            </a:r>
            <a:r>
              <a:rPr sz="2200" spc="400" dirty="0" smtClean="0">
                <a:latin typeface="Arial"/>
                <a:cs typeface="Arial"/>
              </a:rPr>
              <a:t> </a:t>
            </a:r>
            <a:r>
              <a:rPr sz="2200" spc="4" dirty="0" smtClean="0">
                <a:latin typeface="Arial"/>
                <a:cs typeface="Arial"/>
              </a:rPr>
              <a:t>u</a:t>
            </a:r>
            <a:r>
              <a:rPr sz="2200" dirty="0" smtClean="0">
                <a:latin typeface="Arial"/>
                <a:cs typeface="Arial"/>
              </a:rPr>
              <a:t>n</a:t>
            </a:r>
            <a:r>
              <a:rPr sz="2200" spc="397" dirty="0" smtClean="0">
                <a:latin typeface="Arial"/>
                <a:cs typeface="Arial"/>
              </a:rPr>
              <a:t> </a:t>
            </a:r>
            <a:r>
              <a:rPr sz="2200" dirty="0" smtClean="0">
                <a:latin typeface="Arial"/>
                <a:cs typeface="Arial"/>
              </a:rPr>
              <a:t>mec</a:t>
            </a:r>
            <a:r>
              <a:rPr sz="2200" spc="4" dirty="0" smtClean="0">
                <a:latin typeface="Arial"/>
                <a:cs typeface="Arial"/>
              </a:rPr>
              <a:t>a</a:t>
            </a:r>
            <a:r>
              <a:rPr sz="2200" dirty="0" smtClean="0">
                <a:latin typeface="Arial"/>
                <a:cs typeface="Arial"/>
              </a:rPr>
              <a:t>n</a:t>
            </a:r>
            <a:r>
              <a:rPr sz="2200" spc="4" dirty="0" smtClean="0">
                <a:latin typeface="Arial"/>
                <a:cs typeface="Arial"/>
              </a:rPr>
              <a:t>i</a:t>
            </a:r>
            <a:r>
              <a:rPr sz="2200" dirty="0" smtClean="0">
                <a:latin typeface="Arial"/>
                <a:cs typeface="Arial"/>
              </a:rPr>
              <a:t>smo</a:t>
            </a:r>
            <a:r>
              <a:rPr sz="2200" spc="319" dirty="0" smtClean="0">
                <a:latin typeface="Arial"/>
                <a:cs typeface="Arial"/>
              </a:rPr>
              <a:t> </a:t>
            </a:r>
            <a:r>
              <a:rPr sz="2200" dirty="0" smtClean="0">
                <a:latin typeface="Arial"/>
                <a:cs typeface="Arial"/>
              </a:rPr>
              <a:t>a</a:t>
            </a:r>
            <a:r>
              <a:rPr sz="2200" spc="409" dirty="0" smtClean="0">
                <a:latin typeface="Arial"/>
                <a:cs typeface="Arial"/>
              </a:rPr>
              <a:t> </a:t>
            </a:r>
            <a:r>
              <a:rPr sz="2200" dirty="0" smtClean="0">
                <a:latin typeface="Arial"/>
                <a:cs typeface="Arial"/>
              </a:rPr>
              <a:t>t</a:t>
            </a:r>
            <a:r>
              <a:rPr sz="2200" spc="9" dirty="0" smtClean="0">
                <a:latin typeface="Arial"/>
                <a:cs typeface="Arial"/>
              </a:rPr>
              <a:t>r</a:t>
            </a:r>
            <a:r>
              <a:rPr sz="2200" dirty="0" smtClean="0">
                <a:latin typeface="Arial"/>
                <a:cs typeface="Arial"/>
              </a:rPr>
              <a:t>avés</a:t>
            </a:r>
            <a:r>
              <a:rPr sz="2200" spc="371" dirty="0" smtClean="0">
                <a:latin typeface="Arial"/>
                <a:cs typeface="Arial"/>
              </a:rPr>
              <a:t> </a:t>
            </a:r>
            <a:r>
              <a:rPr sz="2200" spc="4" dirty="0" smtClean="0">
                <a:latin typeface="Arial"/>
                <a:cs typeface="Arial"/>
              </a:rPr>
              <a:t>de</a:t>
            </a:r>
            <a:r>
              <a:rPr sz="2200" dirty="0" smtClean="0">
                <a:latin typeface="Arial"/>
                <a:cs typeface="Arial"/>
              </a:rPr>
              <a:t>l</a:t>
            </a:r>
            <a:r>
              <a:rPr sz="2200" spc="397" dirty="0" smtClean="0">
                <a:latin typeface="Arial"/>
                <a:cs typeface="Arial"/>
              </a:rPr>
              <a:t> </a:t>
            </a:r>
            <a:r>
              <a:rPr sz="2200" dirty="0" smtClean="0">
                <a:latin typeface="Arial"/>
                <a:cs typeface="Arial"/>
              </a:rPr>
              <a:t>c</a:t>
            </a:r>
            <a:r>
              <a:rPr sz="2200" spc="4" dirty="0" smtClean="0">
                <a:latin typeface="Arial"/>
                <a:cs typeface="Arial"/>
              </a:rPr>
              <a:t>u</a:t>
            </a:r>
            <a:r>
              <a:rPr sz="2200" dirty="0" smtClean="0">
                <a:latin typeface="Arial"/>
                <a:cs typeface="Arial"/>
              </a:rPr>
              <a:t>a</a:t>
            </a:r>
            <a:r>
              <a:rPr sz="2200" spc="4" dirty="0" smtClean="0">
                <a:latin typeface="Arial"/>
                <a:cs typeface="Arial"/>
              </a:rPr>
              <a:t>l</a:t>
            </a:r>
            <a:r>
              <a:rPr sz="2200" dirty="0" smtClean="0">
                <a:latin typeface="Arial"/>
                <a:cs typeface="Arial"/>
              </a:rPr>
              <a:t>,</a:t>
            </a:r>
            <a:r>
              <a:rPr sz="2200" spc="380" dirty="0" smtClean="0">
                <a:latin typeface="Arial"/>
                <a:cs typeface="Arial"/>
              </a:rPr>
              <a:t> </a:t>
            </a:r>
            <a:r>
              <a:rPr sz="2200" spc="4" dirty="0" smtClean="0">
                <a:latin typeface="Arial"/>
                <a:cs typeface="Arial"/>
              </a:rPr>
              <a:t>e</a:t>
            </a:r>
            <a:r>
              <a:rPr sz="2200" dirty="0" smtClean="0">
                <a:latin typeface="Arial"/>
                <a:cs typeface="Arial"/>
              </a:rPr>
              <a:t>l</a:t>
            </a:r>
            <a:r>
              <a:rPr sz="2200" spc="409" dirty="0" smtClean="0">
                <a:latin typeface="Arial"/>
                <a:cs typeface="Arial"/>
              </a:rPr>
              <a:t> </a:t>
            </a:r>
            <a:r>
              <a:rPr sz="2200" dirty="0" smtClean="0">
                <a:latin typeface="Arial"/>
                <a:cs typeface="Arial"/>
              </a:rPr>
              <a:t>Gobi</a:t>
            </a:r>
            <a:r>
              <a:rPr sz="2200" spc="4" dirty="0" smtClean="0">
                <a:latin typeface="Arial"/>
                <a:cs typeface="Arial"/>
              </a:rPr>
              <a:t>e</a:t>
            </a:r>
            <a:r>
              <a:rPr sz="2200" dirty="0" smtClean="0">
                <a:latin typeface="Arial"/>
                <a:cs typeface="Arial"/>
              </a:rPr>
              <a:t>rno</a:t>
            </a:r>
            <a:r>
              <a:rPr sz="2200" spc="341" dirty="0" smtClean="0">
                <a:latin typeface="Arial"/>
                <a:cs typeface="Arial"/>
              </a:rPr>
              <a:t> </a:t>
            </a:r>
            <a:r>
              <a:rPr sz="2200" dirty="0" smtClean="0">
                <a:latin typeface="Arial"/>
                <a:cs typeface="Arial"/>
              </a:rPr>
              <a:t>Fe</a:t>
            </a:r>
            <a:r>
              <a:rPr sz="2200" spc="4" dirty="0" smtClean="0">
                <a:latin typeface="Arial"/>
                <a:cs typeface="Arial"/>
              </a:rPr>
              <a:t>d</a:t>
            </a:r>
            <a:r>
              <a:rPr sz="2200" spc="14" dirty="0" smtClean="0">
                <a:latin typeface="Arial"/>
                <a:cs typeface="Arial"/>
              </a:rPr>
              <a:t>e</a:t>
            </a:r>
            <a:r>
              <a:rPr sz="2200" dirty="0" smtClean="0">
                <a:latin typeface="Arial"/>
                <a:cs typeface="Arial"/>
              </a:rPr>
              <a:t>ral</a:t>
            </a:r>
            <a:endParaRPr sz="2200" dirty="0">
              <a:latin typeface="Arial"/>
              <a:cs typeface="Arial"/>
            </a:endParaRPr>
          </a:p>
          <a:p>
            <a:pPr algn="just">
              <a:lnSpc>
                <a:spcPct val="95200"/>
              </a:lnSpc>
              <a:spcBef>
                <a:spcPts val="125"/>
              </a:spcBef>
            </a:pPr>
            <a:r>
              <a:rPr sz="2200" dirty="0" smtClean="0">
                <a:latin typeface="Arial"/>
                <a:cs typeface="Arial"/>
              </a:rPr>
              <a:t>ap</a:t>
            </a:r>
            <a:r>
              <a:rPr sz="2200" spc="4" dirty="0" smtClean="0">
                <a:latin typeface="Arial"/>
                <a:cs typeface="Arial"/>
              </a:rPr>
              <a:t>o</a:t>
            </a:r>
            <a:r>
              <a:rPr sz="2200" dirty="0" smtClean="0">
                <a:latin typeface="Arial"/>
                <a:cs typeface="Arial"/>
              </a:rPr>
              <a:t>ya</a:t>
            </a:r>
            <a:r>
              <a:rPr sz="2200" spc="42" dirty="0" smtClean="0">
                <a:latin typeface="Arial"/>
                <a:cs typeface="Arial"/>
              </a:rPr>
              <a:t> </a:t>
            </a:r>
            <a:r>
              <a:rPr sz="2200" dirty="0" smtClean="0">
                <a:latin typeface="Arial"/>
                <a:cs typeface="Arial"/>
              </a:rPr>
              <a:t>a</a:t>
            </a:r>
            <a:r>
              <a:rPr sz="2200" spc="100" dirty="0" smtClean="0">
                <a:latin typeface="Arial"/>
                <a:cs typeface="Arial"/>
              </a:rPr>
              <a:t> </a:t>
            </a:r>
            <a:r>
              <a:rPr sz="2200" dirty="0" smtClean="0">
                <a:latin typeface="Arial"/>
                <a:cs typeface="Arial"/>
              </a:rPr>
              <a:t>tr</a:t>
            </a:r>
            <a:r>
              <a:rPr sz="2200" spc="14" dirty="0" smtClean="0">
                <a:latin typeface="Arial"/>
                <a:cs typeface="Arial"/>
              </a:rPr>
              <a:t>a</a:t>
            </a:r>
            <a:r>
              <a:rPr sz="2200" dirty="0" smtClean="0">
                <a:latin typeface="Arial"/>
                <a:cs typeface="Arial"/>
              </a:rPr>
              <a:t>ba</a:t>
            </a:r>
            <a:r>
              <a:rPr sz="2200" spc="9" dirty="0" smtClean="0">
                <a:latin typeface="Arial"/>
                <a:cs typeface="Arial"/>
              </a:rPr>
              <a:t>j</a:t>
            </a:r>
            <a:r>
              <a:rPr sz="2200" dirty="0" smtClean="0">
                <a:latin typeface="Arial"/>
                <a:cs typeface="Arial"/>
              </a:rPr>
              <a:t>ad</a:t>
            </a:r>
            <a:r>
              <a:rPr sz="2200" spc="4" dirty="0" smtClean="0">
                <a:latin typeface="Arial"/>
                <a:cs typeface="Arial"/>
              </a:rPr>
              <a:t>o</a:t>
            </a:r>
            <a:r>
              <a:rPr sz="2200" dirty="0" smtClean="0">
                <a:latin typeface="Arial"/>
                <a:cs typeface="Arial"/>
              </a:rPr>
              <a:t>res y</a:t>
            </a:r>
            <a:r>
              <a:rPr sz="2200" spc="101" dirty="0" smtClean="0">
                <a:latin typeface="Arial"/>
                <a:cs typeface="Arial"/>
              </a:rPr>
              <a:t> </a:t>
            </a:r>
            <a:r>
              <a:rPr sz="2200" dirty="0" smtClean="0">
                <a:latin typeface="Arial"/>
                <a:cs typeface="Arial"/>
              </a:rPr>
              <a:t>em</a:t>
            </a:r>
            <a:r>
              <a:rPr sz="2200" spc="9" dirty="0" smtClean="0">
                <a:latin typeface="Arial"/>
                <a:cs typeface="Arial"/>
              </a:rPr>
              <a:t>p</a:t>
            </a:r>
            <a:r>
              <a:rPr sz="2200" dirty="0" smtClean="0">
                <a:latin typeface="Arial"/>
                <a:cs typeface="Arial"/>
              </a:rPr>
              <a:t>re</a:t>
            </a:r>
            <a:r>
              <a:rPr sz="2200" spc="4" dirty="0" smtClean="0">
                <a:latin typeface="Arial"/>
                <a:cs typeface="Arial"/>
              </a:rPr>
              <a:t>s</a:t>
            </a:r>
            <a:r>
              <a:rPr sz="2200" dirty="0" smtClean="0">
                <a:latin typeface="Arial"/>
                <a:cs typeface="Arial"/>
              </a:rPr>
              <a:t>as</a:t>
            </a:r>
            <a:r>
              <a:rPr sz="2200" spc="25" dirty="0" smtClean="0">
                <a:latin typeface="Arial"/>
                <a:cs typeface="Arial"/>
              </a:rPr>
              <a:t> </a:t>
            </a:r>
            <a:r>
              <a:rPr sz="2200" dirty="0" smtClean="0">
                <a:latin typeface="Arial"/>
                <a:cs typeface="Arial"/>
              </a:rPr>
              <a:t>pa</a:t>
            </a:r>
            <a:r>
              <a:rPr sz="2200" spc="4" dirty="0" smtClean="0">
                <a:latin typeface="Arial"/>
                <a:cs typeface="Arial"/>
              </a:rPr>
              <a:t>r</a:t>
            </a:r>
            <a:r>
              <a:rPr sz="2200" dirty="0" smtClean="0">
                <a:latin typeface="Arial"/>
                <a:cs typeface="Arial"/>
              </a:rPr>
              <a:t>a</a:t>
            </a:r>
            <a:r>
              <a:rPr sz="2200" spc="68" dirty="0" smtClean="0">
                <a:latin typeface="Arial"/>
                <a:cs typeface="Arial"/>
              </a:rPr>
              <a:t> </a:t>
            </a:r>
            <a:r>
              <a:rPr sz="2200" spc="4" dirty="0" smtClean="0">
                <a:latin typeface="Arial"/>
                <a:cs typeface="Arial"/>
              </a:rPr>
              <a:t>qu</a:t>
            </a:r>
            <a:r>
              <a:rPr sz="2200" dirty="0" smtClean="0">
                <a:latin typeface="Arial"/>
                <a:cs typeface="Arial"/>
              </a:rPr>
              <a:t>e</a:t>
            </a:r>
            <a:r>
              <a:rPr sz="2200" spc="70" dirty="0" smtClean="0">
                <a:latin typeface="Arial"/>
                <a:cs typeface="Arial"/>
              </a:rPr>
              <a:t> </a:t>
            </a:r>
            <a:r>
              <a:rPr sz="2200" dirty="0" smtClean="0">
                <a:latin typeface="Arial"/>
                <a:cs typeface="Arial"/>
              </a:rPr>
              <a:t>i</a:t>
            </a:r>
            <a:r>
              <a:rPr sz="2200" spc="19" dirty="0" smtClean="0">
                <a:latin typeface="Arial"/>
                <a:cs typeface="Arial"/>
              </a:rPr>
              <a:t>n</a:t>
            </a:r>
            <a:r>
              <a:rPr sz="2200" dirty="0" smtClean="0">
                <a:latin typeface="Arial"/>
                <a:cs typeface="Arial"/>
              </a:rPr>
              <a:t>c</a:t>
            </a:r>
            <a:r>
              <a:rPr sz="2200" spc="4" dirty="0" smtClean="0">
                <a:latin typeface="Arial"/>
                <a:cs typeface="Arial"/>
              </a:rPr>
              <a:t>r</a:t>
            </a:r>
            <a:r>
              <a:rPr sz="2200" dirty="0" smtClean="0">
                <a:latin typeface="Arial"/>
                <a:cs typeface="Arial"/>
              </a:rPr>
              <a:t>eme</a:t>
            </a:r>
            <a:r>
              <a:rPr sz="2200" spc="14" dirty="0" smtClean="0">
                <a:latin typeface="Arial"/>
                <a:cs typeface="Arial"/>
              </a:rPr>
              <a:t>n</a:t>
            </a:r>
            <a:r>
              <a:rPr sz="2200" dirty="0" smtClean="0">
                <a:latin typeface="Arial"/>
                <a:cs typeface="Arial"/>
              </a:rPr>
              <a:t>ten</a:t>
            </a:r>
            <a:r>
              <a:rPr sz="2200" spc="1" dirty="0" smtClean="0">
                <a:latin typeface="Arial"/>
                <a:cs typeface="Arial"/>
              </a:rPr>
              <a:t> </a:t>
            </a:r>
            <a:r>
              <a:rPr sz="2200" spc="4" dirty="0" smtClean="0">
                <a:latin typeface="Arial"/>
                <a:cs typeface="Arial"/>
              </a:rPr>
              <a:t>la </a:t>
            </a:r>
            <a:r>
              <a:rPr sz="2200" dirty="0" smtClean="0">
                <a:latin typeface="Arial"/>
                <a:cs typeface="Arial"/>
              </a:rPr>
              <a:t>pr</a:t>
            </a:r>
            <a:r>
              <a:rPr sz="2200" spc="4" dirty="0" smtClean="0">
                <a:latin typeface="Arial"/>
                <a:cs typeface="Arial"/>
              </a:rPr>
              <a:t>o</a:t>
            </a:r>
            <a:r>
              <a:rPr sz="2200" dirty="0" smtClean="0">
                <a:latin typeface="Arial"/>
                <a:cs typeface="Arial"/>
              </a:rPr>
              <a:t>du</a:t>
            </a:r>
            <a:r>
              <a:rPr sz="2200" spc="9" dirty="0" smtClean="0">
                <a:latin typeface="Arial"/>
                <a:cs typeface="Arial"/>
              </a:rPr>
              <a:t>c</a:t>
            </a:r>
            <a:r>
              <a:rPr sz="2200" dirty="0" smtClean="0">
                <a:latin typeface="Arial"/>
                <a:cs typeface="Arial"/>
              </a:rPr>
              <a:t>tivi</a:t>
            </a:r>
            <a:r>
              <a:rPr sz="2200" spc="4" dirty="0" smtClean="0">
                <a:latin typeface="Arial"/>
                <a:cs typeface="Arial"/>
              </a:rPr>
              <a:t>d</a:t>
            </a:r>
            <a:r>
              <a:rPr sz="2200" spc="14" dirty="0" smtClean="0">
                <a:latin typeface="Arial"/>
                <a:cs typeface="Arial"/>
              </a:rPr>
              <a:t>a</a:t>
            </a:r>
            <a:r>
              <a:rPr sz="2200" dirty="0" smtClean="0">
                <a:latin typeface="Arial"/>
                <a:cs typeface="Arial"/>
              </a:rPr>
              <a:t>d </a:t>
            </a:r>
            <a:r>
              <a:rPr sz="2200" spc="4" dirty="0" smtClean="0">
                <a:latin typeface="Arial"/>
                <a:cs typeface="Arial"/>
              </a:rPr>
              <a:t>d</a:t>
            </a:r>
            <a:r>
              <a:rPr sz="2200" dirty="0" smtClean="0">
                <a:latin typeface="Arial"/>
                <a:cs typeface="Arial"/>
              </a:rPr>
              <a:t>e</a:t>
            </a:r>
            <a:r>
              <a:rPr sz="2200" spc="96" dirty="0" smtClean="0">
                <a:latin typeface="Arial"/>
                <a:cs typeface="Arial"/>
              </a:rPr>
              <a:t> </a:t>
            </a:r>
            <a:r>
              <a:rPr sz="2200" dirty="0" smtClean="0">
                <a:latin typeface="Arial"/>
                <a:cs typeface="Arial"/>
              </a:rPr>
              <a:t>l</a:t>
            </a:r>
            <a:r>
              <a:rPr sz="2200" spc="4" dirty="0" smtClean="0">
                <a:latin typeface="Arial"/>
                <a:cs typeface="Arial"/>
              </a:rPr>
              <a:t>o</a:t>
            </a:r>
            <a:r>
              <a:rPr sz="2200" dirty="0" smtClean="0">
                <a:latin typeface="Arial"/>
                <a:cs typeface="Arial"/>
              </a:rPr>
              <a:t>s</a:t>
            </a:r>
            <a:r>
              <a:rPr sz="2200" spc="97" dirty="0" smtClean="0">
                <a:latin typeface="Arial"/>
                <a:cs typeface="Arial"/>
              </a:rPr>
              <a:t> </a:t>
            </a:r>
            <a:r>
              <a:rPr sz="2200" dirty="0" smtClean="0">
                <a:latin typeface="Arial"/>
                <a:cs typeface="Arial"/>
              </a:rPr>
              <a:t>centros</a:t>
            </a:r>
            <a:r>
              <a:rPr sz="2200" spc="58" dirty="0" smtClean="0">
                <a:latin typeface="Arial"/>
                <a:cs typeface="Arial"/>
              </a:rPr>
              <a:t> </a:t>
            </a:r>
            <a:r>
              <a:rPr sz="2200" spc="4" dirty="0" smtClean="0">
                <a:latin typeface="Arial"/>
                <a:cs typeface="Arial"/>
              </a:rPr>
              <a:t>d</a:t>
            </a:r>
            <a:r>
              <a:rPr sz="2200" dirty="0" smtClean="0">
                <a:latin typeface="Arial"/>
                <a:cs typeface="Arial"/>
              </a:rPr>
              <a:t>e</a:t>
            </a:r>
            <a:r>
              <a:rPr sz="2200" spc="96" dirty="0" smtClean="0">
                <a:latin typeface="Arial"/>
                <a:cs typeface="Arial"/>
              </a:rPr>
              <a:t> </a:t>
            </a:r>
            <a:r>
              <a:rPr sz="2200" dirty="0" smtClean="0">
                <a:latin typeface="Arial"/>
                <a:cs typeface="Arial"/>
              </a:rPr>
              <a:t>tr</a:t>
            </a:r>
            <a:r>
              <a:rPr sz="2200" spc="14" dirty="0" smtClean="0">
                <a:latin typeface="Arial"/>
                <a:cs typeface="Arial"/>
              </a:rPr>
              <a:t>a</a:t>
            </a:r>
            <a:r>
              <a:rPr sz="2200" dirty="0" smtClean="0">
                <a:latin typeface="Arial"/>
                <a:cs typeface="Arial"/>
              </a:rPr>
              <a:t>ba</a:t>
            </a:r>
            <a:r>
              <a:rPr sz="2200" spc="9" dirty="0" smtClean="0">
                <a:latin typeface="Arial"/>
                <a:cs typeface="Arial"/>
              </a:rPr>
              <a:t>j</a:t>
            </a:r>
            <a:r>
              <a:rPr sz="2200" dirty="0" smtClean="0">
                <a:latin typeface="Arial"/>
                <a:cs typeface="Arial"/>
              </a:rPr>
              <a:t>o</a:t>
            </a:r>
            <a:r>
              <a:rPr sz="2200" spc="58" dirty="0" smtClean="0">
                <a:latin typeface="Arial"/>
                <a:cs typeface="Arial"/>
              </a:rPr>
              <a:t> </a:t>
            </a:r>
            <a:r>
              <a:rPr sz="2200" dirty="0" smtClean="0">
                <a:latin typeface="Arial"/>
                <a:cs typeface="Arial"/>
              </a:rPr>
              <a:t>y</a:t>
            </a:r>
            <a:r>
              <a:rPr sz="2200" spc="99" dirty="0" smtClean="0">
                <a:latin typeface="Arial"/>
                <a:cs typeface="Arial"/>
              </a:rPr>
              <a:t> </a:t>
            </a:r>
            <a:r>
              <a:rPr sz="2200" dirty="0" smtClean="0">
                <a:latin typeface="Arial"/>
                <a:cs typeface="Arial"/>
              </a:rPr>
              <a:t>c</a:t>
            </a:r>
            <a:r>
              <a:rPr sz="2200" spc="4" dirty="0" smtClean="0">
                <a:latin typeface="Arial"/>
                <a:cs typeface="Arial"/>
              </a:rPr>
              <a:t>o</a:t>
            </a:r>
            <a:r>
              <a:rPr sz="2200" dirty="0" smtClean="0">
                <a:latin typeface="Arial"/>
                <a:cs typeface="Arial"/>
              </a:rPr>
              <a:t>n</a:t>
            </a:r>
            <a:r>
              <a:rPr sz="2200" spc="85" dirty="0" smtClean="0">
                <a:latin typeface="Arial"/>
                <a:cs typeface="Arial"/>
              </a:rPr>
              <a:t> </a:t>
            </a:r>
            <a:r>
              <a:rPr sz="2200" dirty="0" smtClean="0">
                <a:latin typeface="Arial"/>
                <a:cs typeface="Arial"/>
              </a:rPr>
              <a:t>e</a:t>
            </a:r>
            <a:r>
              <a:rPr sz="2200" spc="4" dirty="0" smtClean="0">
                <a:latin typeface="Arial"/>
                <a:cs typeface="Arial"/>
              </a:rPr>
              <a:t>l</a:t>
            </a:r>
            <a:r>
              <a:rPr sz="2200" dirty="0" smtClean="0">
                <a:latin typeface="Arial"/>
                <a:cs typeface="Arial"/>
              </a:rPr>
              <a:t>lo</a:t>
            </a:r>
            <a:r>
              <a:rPr sz="2200" spc="91" dirty="0" smtClean="0">
                <a:latin typeface="Arial"/>
                <a:cs typeface="Arial"/>
              </a:rPr>
              <a:t> </a:t>
            </a:r>
            <a:r>
              <a:rPr sz="2200" dirty="0" smtClean="0">
                <a:latin typeface="Arial"/>
                <a:cs typeface="Arial"/>
              </a:rPr>
              <a:t>e</a:t>
            </a:r>
            <a:r>
              <a:rPr sz="2200" spc="4" dirty="0" smtClean="0">
                <a:latin typeface="Arial"/>
                <a:cs typeface="Arial"/>
              </a:rPr>
              <a:t>s</a:t>
            </a:r>
            <a:r>
              <a:rPr sz="2200" dirty="0" smtClean="0">
                <a:latin typeface="Arial"/>
                <a:cs typeface="Arial"/>
              </a:rPr>
              <a:t>tén</a:t>
            </a:r>
            <a:r>
              <a:rPr sz="2200" spc="71" dirty="0" smtClean="0">
                <a:latin typeface="Arial"/>
                <a:cs typeface="Arial"/>
              </a:rPr>
              <a:t> </a:t>
            </a:r>
            <a:r>
              <a:rPr sz="2200" spc="-9" dirty="0" smtClean="0">
                <a:latin typeface="Arial"/>
                <a:cs typeface="Arial"/>
              </a:rPr>
              <a:t>en </a:t>
            </a:r>
            <a:r>
              <a:rPr sz="2200" dirty="0" smtClean="0">
                <a:latin typeface="Arial"/>
                <a:cs typeface="Arial"/>
              </a:rPr>
              <a:t>po</a:t>
            </a:r>
            <a:r>
              <a:rPr sz="2200" spc="4" dirty="0" smtClean="0">
                <a:latin typeface="Arial"/>
                <a:cs typeface="Arial"/>
              </a:rPr>
              <a:t>s</a:t>
            </a:r>
            <a:r>
              <a:rPr sz="2200" dirty="0" smtClean="0">
                <a:latin typeface="Arial"/>
                <a:cs typeface="Arial"/>
              </a:rPr>
              <a:t>ib</a:t>
            </a:r>
            <a:r>
              <a:rPr sz="2200" spc="4" dirty="0" smtClean="0">
                <a:latin typeface="Arial"/>
                <a:cs typeface="Arial"/>
              </a:rPr>
              <a:t>i</a:t>
            </a:r>
            <a:r>
              <a:rPr sz="2200" spc="-9" dirty="0" smtClean="0">
                <a:latin typeface="Arial"/>
                <a:cs typeface="Arial"/>
              </a:rPr>
              <a:t>l</a:t>
            </a:r>
            <a:r>
              <a:rPr sz="2200" dirty="0" smtClean="0">
                <a:latin typeface="Arial"/>
                <a:cs typeface="Arial"/>
              </a:rPr>
              <a:t>id</a:t>
            </a:r>
            <a:r>
              <a:rPr sz="2200" spc="4" dirty="0" smtClean="0">
                <a:latin typeface="Arial"/>
                <a:cs typeface="Arial"/>
              </a:rPr>
              <a:t>a</a:t>
            </a:r>
            <a:r>
              <a:rPr sz="2200" dirty="0" smtClean="0">
                <a:latin typeface="Arial"/>
                <a:cs typeface="Arial"/>
              </a:rPr>
              <a:t>d</a:t>
            </a:r>
            <a:r>
              <a:rPr sz="2200" spc="125" dirty="0" smtClean="0">
                <a:latin typeface="Arial"/>
                <a:cs typeface="Arial"/>
              </a:rPr>
              <a:t> </a:t>
            </a:r>
            <a:r>
              <a:rPr sz="2200" dirty="0" smtClean="0">
                <a:latin typeface="Arial"/>
                <a:cs typeface="Arial"/>
              </a:rPr>
              <a:t>de</a:t>
            </a:r>
            <a:r>
              <a:rPr sz="2200" spc="205" dirty="0" smtClean="0">
                <a:latin typeface="Arial"/>
                <a:cs typeface="Arial"/>
              </a:rPr>
              <a:t> </a:t>
            </a:r>
            <a:r>
              <a:rPr sz="2200" dirty="0" smtClean="0">
                <a:latin typeface="Arial"/>
                <a:cs typeface="Arial"/>
              </a:rPr>
              <a:t>De</a:t>
            </a:r>
            <a:r>
              <a:rPr sz="2200" spc="-9" dirty="0" smtClean="0">
                <a:latin typeface="Arial"/>
                <a:cs typeface="Arial"/>
              </a:rPr>
              <a:t>m</a:t>
            </a:r>
            <a:r>
              <a:rPr sz="2200" dirty="0" smtClean="0">
                <a:latin typeface="Arial"/>
                <a:cs typeface="Arial"/>
              </a:rPr>
              <a:t>oc</a:t>
            </a:r>
            <a:r>
              <a:rPr sz="2200" spc="14" dirty="0" smtClean="0">
                <a:latin typeface="Arial"/>
                <a:cs typeface="Arial"/>
              </a:rPr>
              <a:t>r</a:t>
            </a:r>
            <a:r>
              <a:rPr sz="2200" spc="9" dirty="0" smtClean="0">
                <a:latin typeface="Arial"/>
                <a:cs typeface="Arial"/>
              </a:rPr>
              <a:t>a</a:t>
            </a:r>
            <a:r>
              <a:rPr sz="2200" dirty="0" smtClean="0">
                <a:latin typeface="Arial"/>
                <a:cs typeface="Arial"/>
              </a:rPr>
              <a:t>ti</a:t>
            </a:r>
            <a:r>
              <a:rPr sz="2200" spc="4" dirty="0" smtClean="0">
                <a:latin typeface="Arial"/>
                <a:cs typeface="Arial"/>
              </a:rPr>
              <a:t>z</a:t>
            </a:r>
            <a:r>
              <a:rPr sz="2200" dirty="0" smtClean="0">
                <a:latin typeface="Arial"/>
                <a:cs typeface="Arial"/>
              </a:rPr>
              <a:t>ar</a:t>
            </a:r>
            <a:r>
              <a:rPr sz="2200" spc="109" dirty="0" smtClean="0">
                <a:latin typeface="Arial"/>
                <a:cs typeface="Arial"/>
              </a:rPr>
              <a:t> </a:t>
            </a:r>
            <a:r>
              <a:rPr sz="2200" spc="4" dirty="0" smtClean="0">
                <a:latin typeface="Arial"/>
                <a:cs typeface="Arial"/>
              </a:rPr>
              <a:t>l</a:t>
            </a:r>
            <a:r>
              <a:rPr sz="2200" dirty="0" smtClean="0">
                <a:latin typeface="Arial"/>
                <a:cs typeface="Arial"/>
              </a:rPr>
              <a:t>a</a:t>
            </a:r>
            <a:r>
              <a:rPr sz="2200" spc="212" dirty="0" smtClean="0">
                <a:latin typeface="Arial"/>
                <a:cs typeface="Arial"/>
              </a:rPr>
              <a:t> </a:t>
            </a:r>
            <a:r>
              <a:rPr sz="2200" dirty="0" smtClean="0">
                <a:latin typeface="Arial"/>
                <a:cs typeface="Arial"/>
              </a:rPr>
              <a:t>Pro</a:t>
            </a:r>
            <a:r>
              <a:rPr sz="2200" spc="-9" dirty="0" smtClean="0">
                <a:latin typeface="Arial"/>
                <a:cs typeface="Arial"/>
              </a:rPr>
              <a:t>d</a:t>
            </a:r>
            <a:r>
              <a:rPr sz="2200" dirty="0" smtClean="0">
                <a:latin typeface="Arial"/>
                <a:cs typeface="Arial"/>
              </a:rPr>
              <a:t>uc</a:t>
            </a:r>
            <a:r>
              <a:rPr sz="2200" spc="4" dirty="0" smtClean="0">
                <a:latin typeface="Arial"/>
                <a:cs typeface="Arial"/>
              </a:rPr>
              <a:t>t</a:t>
            </a:r>
            <a:r>
              <a:rPr sz="2200" dirty="0" smtClean="0">
                <a:latin typeface="Arial"/>
                <a:cs typeface="Arial"/>
              </a:rPr>
              <a:t>ividad</a:t>
            </a:r>
            <a:r>
              <a:rPr sz="2200" spc="106" dirty="0" smtClean="0">
                <a:latin typeface="Arial"/>
                <a:cs typeface="Arial"/>
              </a:rPr>
              <a:t> </a:t>
            </a:r>
            <a:r>
              <a:rPr sz="2200" dirty="0" smtClean="0">
                <a:latin typeface="Arial"/>
                <a:cs typeface="Arial"/>
              </a:rPr>
              <a:t>y</a:t>
            </a:r>
            <a:r>
              <a:rPr sz="2200" spc="208" dirty="0" smtClean="0">
                <a:latin typeface="Arial"/>
                <a:cs typeface="Arial"/>
              </a:rPr>
              <a:t> </a:t>
            </a:r>
            <a:r>
              <a:rPr sz="2200" dirty="0" smtClean="0">
                <a:latin typeface="Arial"/>
                <a:cs typeface="Arial"/>
              </a:rPr>
              <a:t>cumpl</a:t>
            </a:r>
            <a:r>
              <a:rPr sz="2200" spc="4" dirty="0" smtClean="0">
                <a:latin typeface="Arial"/>
                <a:cs typeface="Arial"/>
              </a:rPr>
              <a:t>i</a:t>
            </a:r>
            <a:r>
              <a:rPr sz="2200" dirty="0" smtClean="0">
                <a:latin typeface="Arial"/>
                <a:cs typeface="Arial"/>
              </a:rPr>
              <a:t>r</a:t>
            </a:r>
            <a:r>
              <a:rPr sz="2200" spc="164" dirty="0" smtClean="0">
                <a:latin typeface="Arial"/>
                <a:cs typeface="Arial"/>
              </a:rPr>
              <a:t> </a:t>
            </a:r>
            <a:r>
              <a:rPr sz="2200" dirty="0" smtClean="0">
                <a:latin typeface="Arial"/>
                <a:cs typeface="Arial"/>
              </a:rPr>
              <a:t>con </a:t>
            </a:r>
            <a:r>
              <a:rPr sz="2200" spc="4" dirty="0" smtClean="0">
                <a:latin typeface="Arial"/>
                <a:cs typeface="Arial"/>
              </a:rPr>
              <a:t>l</a:t>
            </a:r>
            <a:r>
              <a:rPr sz="2200" dirty="0" smtClean="0">
                <a:latin typeface="Arial"/>
                <a:cs typeface="Arial"/>
              </a:rPr>
              <a:t>a</a:t>
            </a:r>
            <a:r>
              <a:rPr sz="2200" spc="-17" dirty="0" smtClean="0">
                <a:latin typeface="Arial"/>
                <a:cs typeface="Arial"/>
              </a:rPr>
              <a:t> </a:t>
            </a:r>
            <a:r>
              <a:rPr sz="2200" dirty="0" smtClean="0">
                <a:latin typeface="Arial"/>
                <a:cs typeface="Arial"/>
              </a:rPr>
              <a:t>no</a:t>
            </a:r>
            <a:r>
              <a:rPr sz="2200" spc="4" dirty="0" smtClean="0">
                <a:latin typeface="Arial"/>
                <a:cs typeface="Arial"/>
              </a:rPr>
              <a:t>r</a:t>
            </a:r>
            <a:r>
              <a:rPr sz="2200" dirty="0" smtClean="0">
                <a:latin typeface="Arial"/>
                <a:cs typeface="Arial"/>
              </a:rPr>
              <a:t>mativid</a:t>
            </a:r>
            <a:r>
              <a:rPr sz="2200" spc="4" dirty="0" smtClean="0">
                <a:latin typeface="Arial"/>
                <a:cs typeface="Arial"/>
              </a:rPr>
              <a:t>a</a:t>
            </a:r>
            <a:r>
              <a:rPr sz="2200" dirty="0" smtClean="0">
                <a:latin typeface="Arial"/>
                <a:cs typeface="Arial"/>
              </a:rPr>
              <a:t>d</a:t>
            </a:r>
            <a:r>
              <a:rPr sz="2200" spc="-90" dirty="0" smtClean="0">
                <a:latin typeface="Arial"/>
                <a:cs typeface="Arial"/>
              </a:rPr>
              <a:t> </a:t>
            </a:r>
            <a:r>
              <a:rPr sz="2200" spc="4" dirty="0" smtClean="0">
                <a:latin typeface="Arial"/>
                <a:cs typeface="Arial"/>
              </a:rPr>
              <a:t>qu</a:t>
            </a:r>
            <a:r>
              <a:rPr sz="2200" dirty="0" smtClean="0">
                <a:latin typeface="Arial"/>
                <a:cs typeface="Arial"/>
              </a:rPr>
              <a:t>e</a:t>
            </a:r>
            <a:r>
              <a:rPr sz="2200" spc="-36" dirty="0" smtClean="0">
                <a:latin typeface="Arial"/>
                <a:cs typeface="Arial"/>
              </a:rPr>
              <a:t> </a:t>
            </a:r>
            <a:r>
              <a:rPr sz="2200" dirty="0" smtClean="0">
                <a:latin typeface="Arial"/>
                <a:cs typeface="Arial"/>
              </a:rPr>
              <a:t>e</a:t>
            </a:r>
            <a:r>
              <a:rPr sz="2200" spc="4" dirty="0" smtClean="0">
                <a:latin typeface="Arial"/>
                <a:cs typeface="Arial"/>
              </a:rPr>
              <a:t>s</a:t>
            </a:r>
            <a:r>
              <a:rPr sz="2200" dirty="0" smtClean="0">
                <a:latin typeface="Arial"/>
                <a:cs typeface="Arial"/>
              </a:rPr>
              <a:t>ta</a:t>
            </a:r>
            <a:r>
              <a:rPr sz="2200" spc="4" dirty="0" smtClean="0">
                <a:latin typeface="Arial"/>
                <a:cs typeface="Arial"/>
              </a:rPr>
              <a:t>b</a:t>
            </a:r>
            <a:r>
              <a:rPr sz="2200" dirty="0" smtClean="0">
                <a:latin typeface="Arial"/>
                <a:cs typeface="Arial"/>
              </a:rPr>
              <a:t>l</a:t>
            </a:r>
            <a:r>
              <a:rPr sz="2200" spc="4" dirty="0" smtClean="0">
                <a:latin typeface="Arial"/>
                <a:cs typeface="Arial"/>
              </a:rPr>
              <a:t>e</a:t>
            </a:r>
            <a:r>
              <a:rPr sz="2200" dirty="0" smtClean="0">
                <a:latin typeface="Arial"/>
                <a:cs typeface="Arial"/>
              </a:rPr>
              <a:t>ce</a:t>
            </a:r>
            <a:r>
              <a:rPr sz="2200" spc="-74" dirty="0" smtClean="0">
                <a:latin typeface="Arial"/>
                <a:cs typeface="Arial"/>
              </a:rPr>
              <a:t> </a:t>
            </a:r>
            <a:r>
              <a:rPr sz="2200" spc="4" dirty="0" smtClean="0">
                <a:latin typeface="Arial"/>
                <a:cs typeface="Arial"/>
              </a:rPr>
              <a:t>l</a:t>
            </a:r>
            <a:r>
              <a:rPr sz="2200" dirty="0" smtClean="0">
                <a:latin typeface="Arial"/>
                <a:cs typeface="Arial"/>
              </a:rPr>
              <a:t>a</a:t>
            </a:r>
            <a:r>
              <a:rPr sz="2200" spc="-27" dirty="0" smtClean="0">
                <a:latin typeface="Arial"/>
                <a:cs typeface="Arial"/>
              </a:rPr>
              <a:t> </a:t>
            </a:r>
            <a:r>
              <a:rPr sz="2200" spc="4" dirty="0" smtClean="0">
                <a:latin typeface="Arial"/>
                <a:cs typeface="Arial"/>
              </a:rPr>
              <a:t>Le</a:t>
            </a:r>
            <a:r>
              <a:rPr sz="2200" dirty="0" smtClean="0">
                <a:latin typeface="Arial"/>
                <a:cs typeface="Arial"/>
              </a:rPr>
              <a:t>y</a:t>
            </a:r>
            <a:r>
              <a:rPr sz="2200" spc="-30" dirty="0" smtClean="0">
                <a:latin typeface="Arial"/>
                <a:cs typeface="Arial"/>
              </a:rPr>
              <a:t> </a:t>
            </a:r>
            <a:r>
              <a:rPr sz="2200" dirty="0" smtClean="0">
                <a:latin typeface="Arial"/>
                <a:cs typeface="Arial"/>
              </a:rPr>
              <a:t>Fe</a:t>
            </a:r>
            <a:r>
              <a:rPr sz="2200" spc="4" dirty="0" smtClean="0">
                <a:latin typeface="Arial"/>
                <a:cs typeface="Arial"/>
              </a:rPr>
              <a:t>d</a:t>
            </a:r>
            <a:r>
              <a:rPr sz="2200" dirty="0" smtClean="0">
                <a:latin typeface="Arial"/>
                <a:cs typeface="Arial"/>
              </a:rPr>
              <a:t>er</a:t>
            </a:r>
            <a:r>
              <a:rPr sz="2200" spc="4" dirty="0" smtClean="0">
                <a:latin typeface="Arial"/>
                <a:cs typeface="Arial"/>
              </a:rPr>
              <a:t>a</a:t>
            </a:r>
            <a:r>
              <a:rPr sz="2200" dirty="0" smtClean="0">
                <a:latin typeface="Arial"/>
                <a:cs typeface="Arial"/>
              </a:rPr>
              <a:t>l</a:t>
            </a:r>
            <a:r>
              <a:rPr sz="2200" spc="-49" dirty="0" smtClean="0">
                <a:latin typeface="Arial"/>
                <a:cs typeface="Arial"/>
              </a:rPr>
              <a:t> </a:t>
            </a:r>
            <a:r>
              <a:rPr sz="2200" spc="4" dirty="0" smtClean="0">
                <a:latin typeface="Arial"/>
                <a:cs typeface="Arial"/>
              </a:rPr>
              <a:t>de</a:t>
            </a:r>
            <a:r>
              <a:rPr sz="2200" dirty="0" smtClean="0">
                <a:latin typeface="Arial"/>
                <a:cs typeface="Arial"/>
              </a:rPr>
              <a:t>l</a:t>
            </a:r>
            <a:r>
              <a:rPr sz="2200" spc="-59" dirty="0" smtClean="0">
                <a:latin typeface="Arial"/>
                <a:cs typeface="Arial"/>
              </a:rPr>
              <a:t> </a:t>
            </a:r>
            <a:r>
              <a:rPr sz="2200" spc="-79" dirty="0" smtClean="0">
                <a:latin typeface="Arial"/>
                <a:cs typeface="Arial"/>
              </a:rPr>
              <a:t>T</a:t>
            </a:r>
            <a:r>
              <a:rPr sz="2200" dirty="0" smtClean="0">
                <a:latin typeface="Arial"/>
                <a:cs typeface="Arial"/>
              </a:rPr>
              <a:t>ra</a:t>
            </a:r>
            <a:r>
              <a:rPr sz="2200" spc="4" dirty="0" smtClean="0">
                <a:latin typeface="Arial"/>
                <a:cs typeface="Arial"/>
              </a:rPr>
              <a:t>b</a:t>
            </a:r>
            <a:r>
              <a:rPr sz="2200" dirty="0" smtClean="0">
                <a:latin typeface="Arial"/>
                <a:cs typeface="Arial"/>
              </a:rPr>
              <a:t>a</a:t>
            </a:r>
            <a:r>
              <a:rPr sz="2200" spc="4" dirty="0" smtClean="0">
                <a:latin typeface="Arial"/>
                <a:cs typeface="Arial"/>
              </a:rPr>
              <a:t>j</a:t>
            </a:r>
            <a:r>
              <a:rPr sz="2200" spc="9" dirty="0" smtClean="0">
                <a:latin typeface="Arial"/>
                <a:cs typeface="Arial"/>
              </a:rPr>
              <a:t>o</a:t>
            </a:r>
            <a:r>
              <a:rPr sz="2200" dirty="0" smtClean="0">
                <a:latin typeface="Arial"/>
                <a:cs typeface="Arial"/>
              </a:rPr>
              <a:t>.</a:t>
            </a:r>
            <a:endParaRPr sz="2200" dirty="0">
              <a:latin typeface="Arial"/>
              <a:cs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724143" y="1916836"/>
            <a:ext cx="2705100" cy="3771900"/>
          </a:xfrm>
          <a:prstGeom prst="rect">
            <a:avLst/>
          </a:prstGeom>
          <a:blipFill>
            <a:blip r:embed="rId2" cstate="print"/>
            <a:stretch>
              <a:fillRect/>
            </a:stretch>
          </a:blip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noAutofit/>
          </a:bodyPr>
          <a:lstStyle/>
          <a:p>
            <a:endParaRPr/>
          </a:p>
        </p:txBody>
      </p:sp>
      <p:sp>
        <p:nvSpPr>
          <p:cNvPr id="7" name="object 7"/>
          <p:cNvSpPr/>
          <p:nvPr/>
        </p:nvSpPr>
        <p:spPr>
          <a:xfrm>
            <a:off x="5706617" y="1899373"/>
            <a:ext cx="2740024" cy="3806825"/>
          </a:xfrm>
          <a:custGeom>
            <a:avLst/>
            <a:gdLst/>
            <a:ahLst/>
            <a:cxnLst/>
            <a:rect l="l" t="t" r="r" b="b"/>
            <a:pathLst>
              <a:path w="2740025" h="3806825">
                <a:moveTo>
                  <a:pt x="0" y="3806825"/>
                </a:moveTo>
                <a:lnTo>
                  <a:pt x="2740024" y="3806825"/>
                </a:lnTo>
                <a:lnTo>
                  <a:pt x="2740024" y="0"/>
                </a:lnTo>
                <a:lnTo>
                  <a:pt x="0" y="0"/>
                </a:lnTo>
                <a:lnTo>
                  <a:pt x="0" y="3806825"/>
                </a:lnTo>
                <a:close/>
              </a:path>
            </a:pathLst>
          </a:custGeom>
          <a:ln w="34925">
            <a:solidFill>
              <a:srgbClr val="7E7E7E"/>
            </a:solidFill>
          </a:ln>
        </p:spPr>
        <p:txBody>
          <a:bodyPr wrap="square" lIns="0" tIns="0" rIns="0" bIns="0" rtlCol="0">
            <a:noAutofit/>
          </a:bodyPr>
          <a:lstStyle/>
          <a:p>
            <a:endParaRPr/>
          </a:p>
        </p:txBody>
      </p:sp>
      <p:sp>
        <p:nvSpPr>
          <p:cNvPr id="8" name="object 8"/>
          <p:cNvSpPr txBox="1"/>
          <p:nvPr/>
        </p:nvSpPr>
        <p:spPr>
          <a:xfrm>
            <a:off x="4038600" y="457201"/>
            <a:ext cx="4495800" cy="346717"/>
          </a:xfrm>
          <a:prstGeom prst="rect">
            <a:avLst/>
          </a:prstGeom>
        </p:spPr>
        <p:txBody>
          <a:bodyPr vert="horz" wrap="square" lIns="0" tIns="0" rIns="0" bIns="0" rtlCol="0">
            <a:noAutofit/>
          </a:bodyPr>
          <a:lstStyle/>
          <a:p>
            <a:pPr>
              <a:lnSpc>
                <a:spcPts val="2730"/>
              </a:lnSpc>
            </a:pPr>
            <a:r>
              <a:rPr sz="2600" b="1" dirty="0" smtClean="0">
                <a:latin typeface="Arial"/>
                <a:cs typeface="Arial"/>
              </a:rPr>
              <a:t> </a:t>
            </a:r>
            <a:r>
              <a:rPr lang="es-MX" sz="2600" b="1" dirty="0" smtClean="0">
                <a:latin typeface="Arial"/>
                <a:cs typeface="Arial"/>
              </a:rPr>
              <a:t>Objetivo del programa </a:t>
            </a:r>
            <a:endParaRPr sz="2600" dirty="0">
              <a:latin typeface="Arial"/>
              <a:cs typeface="Arial"/>
            </a:endParaRPr>
          </a:p>
        </p:txBody>
      </p:sp>
      <p:sp>
        <p:nvSpPr>
          <p:cNvPr id="11" name="object 11"/>
          <p:cNvSpPr txBox="1"/>
          <p:nvPr/>
        </p:nvSpPr>
        <p:spPr>
          <a:xfrm>
            <a:off x="612955" y="1419421"/>
            <a:ext cx="4202337" cy="294570"/>
          </a:xfrm>
          <a:prstGeom prst="rect">
            <a:avLst/>
          </a:prstGeom>
        </p:spPr>
        <p:txBody>
          <a:bodyPr vert="horz" wrap="square" lIns="0" tIns="0" rIns="0" bIns="0" rtlCol="0">
            <a:noAutofit/>
          </a:bodyPr>
          <a:lstStyle/>
          <a:p>
            <a:pPr>
              <a:lnSpc>
                <a:spcPts val="2320"/>
              </a:lnSpc>
            </a:pPr>
            <a:r>
              <a:rPr sz="2200" b="1" dirty="0" smtClean="0">
                <a:latin typeface="Arial"/>
                <a:cs typeface="Arial"/>
              </a:rPr>
              <a:t>Objeti</a:t>
            </a:r>
            <a:r>
              <a:rPr sz="2200" b="1" spc="4" dirty="0" smtClean="0">
                <a:latin typeface="Arial"/>
                <a:cs typeface="Arial"/>
              </a:rPr>
              <a:t>v</a:t>
            </a:r>
            <a:r>
              <a:rPr sz="2200" b="1" dirty="0" smtClean="0">
                <a:latin typeface="Arial"/>
                <a:cs typeface="Arial"/>
              </a:rPr>
              <a:t>o</a:t>
            </a:r>
            <a:r>
              <a:rPr sz="2200" b="1" spc="-58" dirty="0" smtClean="0">
                <a:latin typeface="Arial"/>
                <a:cs typeface="Arial"/>
              </a:rPr>
              <a:t> </a:t>
            </a:r>
            <a:r>
              <a:rPr sz="2200" b="1" dirty="0" smtClean="0">
                <a:latin typeface="Arial"/>
                <a:cs typeface="Arial"/>
              </a:rPr>
              <a:t>ge</a:t>
            </a:r>
            <a:r>
              <a:rPr sz="2200" b="1" spc="4" dirty="0" smtClean="0">
                <a:latin typeface="Arial"/>
                <a:cs typeface="Arial"/>
              </a:rPr>
              <a:t>n</a:t>
            </a:r>
            <a:r>
              <a:rPr sz="2200" b="1" dirty="0" smtClean="0">
                <a:latin typeface="Arial"/>
                <a:cs typeface="Arial"/>
              </a:rPr>
              <a:t>eral</a:t>
            </a:r>
            <a:r>
              <a:rPr sz="2200" b="1" spc="-43" dirty="0" smtClean="0">
                <a:latin typeface="Arial"/>
                <a:cs typeface="Arial"/>
              </a:rPr>
              <a:t> </a:t>
            </a:r>
            <a:r>
              <a:rPr sz="2200" b="1" dirty="0" smtClean="0">
                <a:latin typeface="Arial"/>
                <a:cs typeface="Arial"/>
              </a:rPr>
              <a:t>del</a:t>
            </a:r>
            <a:r>
              <a:rPr sz="2200" b="1" spc="-31" dirty="0" smtClean="0">
                <a:latin typeface="Arial"/>
                <a:cs typeface="Arial"/>
              </a:rPr>
              <a:t> </a:t>
            </a:r>
            <a:r>
              <a:rPr sz="2200" b="1" dirty="0" smtClean="0">
                <a:latin typeface="Arial"/>
                <a:cs typeface="Arial"/>
              </a:rPr>
              <a:t>progra</a:t>
            </a:r>
            <a:r>
              <a:rPr sz="2200" b="1" spc="4" dirty="0" smtClean="0">
                <a:latin typeface="Arial"/>
                <a:cs typeface="Arial"/>
              </a:rPr>
              <a:t>ma</a:t>
            </a:r>
            <a:r>
              <a:rPr sz="2200" b="1" dirty="0" smtClean="0">
                <a:latin typeface="Arial"/>
                <a:cs typeface="Arial"/>
              </a:rPr>
              <a:t>:</a:t>
            </a:r>
            <a:endParaRPr sz="2200" dirty="0">
              <a:latin typeface="Arial"/>
              <a:cs typeface="Arial"/>
            </a:endParaRPr>
          </a:p>
        </p:txBody>
      </p:sp>
      <p:sp>
        <p:nvSpPr>
          <p:cNvPr id="12" name="object 12"/>
          <p:cNvSpPr txBox="1"/>
          <p:nvPr/>
        </p:nvSpPr>
        <p:spPr>
          <a:xfrm>
            <a:off x="650748" y="2139638"/>
            <a:ext cx="1277625" cy="294570"/>
          </a:xfrm>
          <a:prstGeom prst="rect">
            <a:avLst/>
          </a:prstGeom>
        </p:spPr>
        <p:txBody>
          <a:bodyPr vert="horz" wrap="square" lIns="0" tIns="0" rIns="0" bIns="0" rtlCol="0">
            <a:noAutofit/>
          </a:bodyPr>
          <a:lstStyle/>
          <a:p>
            <a:pPr>
              <a:lnSpc>
                <a:spcPts val="2320"/>
              </a:lnSpc>
            </a:pPr>
            <a:r>
              <a:rPr sz="2200" dirty="0" smtClean="0">
                <a:latin typeface="Arial"/>
                <a:cs typeface="Arial"/>
              </a:rPr>
              <a:t>Cont</a:t>
            </a:r>
            <a:r>
              <a:rPr sz="2200" spc="4" dirty="0" smtClean="0">
                <a:latin typeface="Arial"/>
                <a:cs typeface="Arial"/>
              </a:rPr>
              <a:t>r</a:t>
            </a:r>
            <a:r>
              <a:rPr sz="2200" dirty="0" smtClean="0">
                <a:latin typeface="Arial"/>
                <a:cs typeface="Arial"/>
              </a:rPr>
              <a:t>i</a:t>
            </a:r>
            <a:r>
              <a:rPr sz="2200" spc="4" dirty="0" smtClean="0">
                <a:latin typeface="Arial"/>
                <a:cs typeface="Arial"/>
              </a:rPr>
              <a:t>b</a:t>
            </a:r>
            <a:r>
              <a:rPr sz="2200" dirty="0" smtClean="0">
                <a:latin typeface="Arial"/>
                <a:cs typeface="Arial"/>
              </a:rPr>
              <a:t>u</a:t>
            </a:r>
            <a:r>
              <a:rPr sz="2200" spc="4" dirty="0" smtClean="0">
                <a:latin typeface="Arial"/>
                <a:cs typeface="Arial"/>
              </a:rPr>
              <a:t>i</a:t>
            </a:r>
            <a:r>
              <a:rPr sz="2200" dirty="0" smtClean="0">
                <a:latin typeface="Arial"/>
                <a:cs typeface="Arial"/>
              </a:rPr>
              <a:t>r</a:t>
            </a:r>
            <a:endParaRPr sz="2200" dirty="0">
              <a:latin typeface="Arial"/>
              <a:cs typeface="Arial"/>
            </a:endParaRPr>
          </a:p>
        </p:txBody>
      </p:sp>
      <p:sp>
        <p:nvSpPr>
          <p:cNvPr id="13" name="object 13"/>
          <p:cNvSpPr txBox="1"/>
          <p:nvPr/>
        </p:nvSpPr>
        <p:spPr>
          <a:xfrm>
            <a:off x="2123188" y="2139638"/>
            <a:ext cx="222297" cy="294570"/>
          </a:xfrm>
          <a:prstGeom prst="rect">
            <a:avLst/>
          </a:prstGeom>
        </p:spPr>
        <p:txBody>
          <a:bodyPr vert="horz" wrap="square" lIns="0" tIns="0" rIns="0" bIns="0" rtlCol="0">
            <a:noAutofit/>
          </a:bodyPr>
          <a:lstStyle/>
          <a:p>
            <a:pPr>
              <a:lnSpc>
                <a:spcPts val="2320"/>
              </a:lnSpc>
            </a:pPr>
            <a:r>
              <a:rPr sz="2200" dirty="0" smtClean="0">
                <a:latin typeface="Arial"/>
                <a:cs typeface="Arial"/>
              </a:rPr>
              <a:t>a</a:t>
            </a:r>
            <a:endParaRPr sz="2200" dirty="0">
              <a:latin typeface="Arial"/>
              <a:cs typeface="Arial"/>
            </a:endParaRPr>
          </a:p>
        </p:txBody>
      </p:sp>
      <p:sp>
        <p:nvSpPr>
          <p:cNvPr id="14" name="object 14"/>
          <p:cNvSpPr txBox="1"/>
          <p:nvPr/>
        </p:nvSpPr>
        <p:spPr>
          <a:xfrm>
            <a:off x="2537717" y="2139638"/>
            <a:ext cx="285352"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15" name="object 15"/>
          <p:cNvSpPr txBox="1"/>
          <p:nvPr/>
        </p:nvSpPr>
        <p:spPr>
          <a:xfrm>
            <a:off x="3014728" y="2139638"/>
            <a:ext cx="2038145" cy="294570"/>
          </a:xfrm>
          <a:prstGeom prst="rect">
            <a:avLst/>
          </a:prstGeom>
        </p:spPr>
        <p:txBody>
          <a:bodyPr vert="horz" wrap="square" lIns="0" tIns="0" rIns="0" bIns="0" rtlCol="0">
            <a:noAutofit/>
          </a:bodyPr>
          <a:lstStyle/>
          <a:p>
            <a:pPr>
              <a:lnSpc>
                <a:spcPts val="2320"/>
              </a:lnSpc>
              <a:tabLst>
                <a:tab pos="1650421" algn="l"/>
              </a:tabLst>
            </a:pPr>
            <a:r>
              <a:rPr sz="2200" dirty="0" smtClean="0">
                <a:latin typeface="Arial"/>
                <a:cs typeface="Arial"/>
              </a:rPr>
              <a:t>ad</a:t>
            </a:r>
            <a:r>
              <a:rPr sz="2200" spc="4" dirty="0" smtClean="0">
                <a:latin typeface="Arial"/>
                <a:cs typeface="Arial"/>
              </a:rPr>
              <a:t>q</a:t>
            </a:r>
            <a:r>
              <a:rPr sz="2200" spc="14" dirty="0" smtClean="0">
                <a:latin typeface="Arial"/>
                <a:cs typeface="Arial"/>
              </a:rPr>
              <a:t>u</a:t>
            </a:r>
            <a:r>
              <a:rPr sz="2200" dirty="0" smtClean="0">
                <a:latin typeface="Arial"/>
                <a:cs typeface="Arial"/>
              </a:rPr>
              <a:t>i</a:t>
            </a:r>
            <a:r>
              <a:rPr sz="2200" spc="9" dirty="0" smtClean="0">
                <a:latin typeface="Arial"/>
                <a:cs typeface="Arial"/>
              </a:rPr>
              <a:t>s</a:t>
            </a:r>
            <a:r>
              <a:rPr sz="2200" dirty="0" smtClean="0">
                <a:latin typeface="Arial"/>
                <a:cs typeface="Arial"/>
              </a:rPr>
              <a:t>ición	</a:t>
            </a:r>
            <a:r>
              <a:rPr sz="2200" spc="4" dirty="0" smtClean="0">
                <a:latin typeface="Arial"/>
                <a:cs typeface="Arial"/>
              </a:rPr>
              <a:t>de</a:t>
            </a:r>
            <a:endParaRPr sz="2200" dirty="0">
              <a:latin typeface="Arial"/>
              <a:cs typeface="Arial"/>
            </a:endParaRPr>
          </a:p>
        </p:txBody>
      </p:sp>
      <p:sp>
        <p:nvSpPr>
          <p:cNvPr id="16" name="object 16"/>
          <p:cNvSpPr txBox="1"/>
          <p:nvPr/>
        </p:nvSpPr>
        <p:spPr>
          <a:xfrm>
            <a:off x="650751" y="2475052"/>
            <a:ext cx="2440113" cy="294817"/>
          </a:xfrm>
          <a:prstGeom prst="rect">
            <a:avLst/>
          </a:prstGeom>
        </p:spPr>
        <p:txBody>
          <a:bodyPr vert="horz" wrap="square" lIns="0" tIns="0" rIns="0" bIns="0" rtlCol="0">
            <a:noAutofit/>
          </a:bodyPr>
          <a:lstStyle/>
          <a:p>
            <a:pPr>
              <a:lnSpc>
                <a:spcPts val="2320"/>
              </a:lnSpc>
              <a:tabLst>
                <a:tab pos="2145547" algn="l"/>
              </a:tabLst>
            </a:pPr>
            <a:r>
              <a:rPr sz="2200" dirty="0" smtClean="0">
                <a:latin typeface="Arial"/>
                <a:cs typeface="Arial"/>
              </a:rPr>
              <a:t>co</a:t>
            </a:r>
            <a:r>
              <a:rPr sz="2200" spc="4" dirty="0" smtClean="0">
                <a:latin typeface="Arial"/>
                <a:cs typeface="Arial"/>
              </a:rPr>
              <a:t>n</a:t>
            </a:r>
            <a:r>
              <a:rPr sz="2200" dirty="0" smtClean="0">
                <a:latin typeface="Arial"/>
                <a:cs typeface="Arial"/>
              </a:rPr>
              <a:t>oc</a:t>
            </a:r>
            <a:r>
              <a:rPr sz="2200" spc="9" dirty="0" smtClean="0">
                <a:latin typeface="Arial"/>
                <a:cs typeface="Arial"/>
              </a:rPr>
              <a:t>i</a:t>
            </a:r>
            <a:r>
              <a:rPr sz="2200" spc="-4" dirty="0" smtClean="0">
                <a:latin typeface="Arial"/>
                <a:cs typeface="Arial"/>
              </a:rPr>
              <a:t>m</a:t>
            </a:r>
            <a:r>
              <a:rPr sz="2200" dirty="0" smtClean="0">
                <a:latin typeface="Arial"/>
                <a:cs typeface="Arial"/>
              </a:rPr>
              <a:t>ie</a:t>
            </a:r>
            <a:r>
              <a:rPr sz="2200" spc="4" dirty="0" smtClean="0">
                <a:latin typeface="Arial"/>
                <a:cs typeface="Arial"/>
              </a:rPr>
              <a:t>n</a:t>
            </a:r>
            <a:r>
              <a:rPr sz="2200" dirty="0" smtClean="0">
                <a:latin typeface="Arial"/>
                <a:cs typeface="Arial"/>
              </a:rPr>
              <a:t>to</a:t>
            </a:r>
            <a:r>
              <a:rPr sz="2200" spc="4" dirty="0" smtClean="0">
                <a:latin typeface="Arial"/>
                <a:cs typeface="Arial"/>
              </a:rPr>
              <a:t>s</a:t>
            </a:r>
            <a:r>
              <a:rPr sz="2200" dirty="0" smtClean="0">
                <a:latin typeface="Arial"/>
                <a:cs typeface="Arial"/>
              </a:rPr>
              <a:t>,	al</a:t>
            </a:r>
            <a:endParaRPr sz="2200" dirty="0">
              <a:latin typeface="Arial"/>
              <a:cs typeface="Arial"/>
            </a:endParaRPr>
          </a:p>
        </p:txBody>
      </p:sp>
      <p:sp>
        <p:nvSpPr>
          <p:cNvPr id="17" name="object 17"/>
          <p:cNvSpPr txBox="1"/>
          <p:nvPr/>
        </p:nvSpPr>
        <p:spPr>
          <a:xfrm>
            <a:off x="3313432" y="2475052"/>
            <a:ext cx="1293511" cy="294817"/>
          </a:xfrm>
          <a:prstGeom prst="rect">
            <a:avLst/>
          </a:prstGeom>
        </p:spPr>
        <p:txBody>
          <a:bodyPr vert="horz" wrap="square" lIns="0" tIns="0" rIns="0" bIns="0" rtlCol="0">
            <a:noAutofit/>
          </a:bodyPr>
          <a:lstStyle/>
          <a:p>
            <a:pPr>
              <a:lnSpc>
                <a:spcPts val="2320"/>
              </a:lnSpc>
            </a:pPr>
            <a:r>
              <a:rPr sz="2200" dirty="0" smtClean="0">
                <a:latin typeface="Arial"/>
                <a:cs typeface="Arial"/>
              </a:rPr>
              <a:t>d</a:t>
            </a:r>
            <a:r>
              <a:rPr sz="2200" spc="-9" dirty="0" smtClean="0">
                <a:latin typeface="Arial"/>
                <a:cs typeface="Arial"/>
              </a:rPr>
              <a:t>e</a:t>
            </a:r>
            <a:r>
              <a:rPr sz="2200" dirty="0" smtClean="0">
                <a:latin typeface="Arial"/>
                <a:cs typeface="Arial"/>
              </a:rPr>
              <a:t>sarr</a:t>
            </a:r>
            <a:r>
              <a:rPr sz="2200" spc="4" dirty="0" smtClean="0">
                <a:latin typeface="Arial"/>
                <a:cs typeface="Arial"/>
              </a:rPr>
              <a:t>o</a:t>
            </a:r>
            <a:r>
              <a:rPr sz="2200" dirty="0" smtClean="0">
                <a:latin typeface="Arial"/>
                <a:cs typeface="Arial"/>
              </a:rPr>
              <a:t>l</a:t>
            </a:r>
            <a:r>
              <a:rPr sz="2200" spc="4" dirty="0" smtClean="0">
                <a:latin typeface="Arial"/>
                <a:cs typeface="Arial"/>
              </a:rPr>
              <a:t>l</a:t>
            </a:r>
            <a:r>
              <a:rPr sz="2200" dirty="0" smtClean="0">
                <a:latin typeface="Arial"/>
                <a:cs typeface="Arial"/>
              </a:rPr>
              <a:t>o</a:t>
            </a:r>
            <a:endParaRPr sz="2200" dirty="0">
              <a:latin typeface="Arial"/>
              <a:cs typeface="Arial"/>
            </a:endParaRPr>
          </a:p>
        </p:txBody>
      </p:sp>
      <p:sp>
        <p:nvSpPr>
          <p:cNvPr id="18" name="object 18"/>
          <p:cNvSpPr txBox="1"/>
          <p:nvPr/>
        </p:nvSpPr>
        <p:spPr>
          <a:xfrm>
            <a:off x="4830190" y="2475052"/>
            <a:ext cx="222512" cy="294817"/>
          </a:xfrm>
          <a:prstGeom prst="rect">
            <a:avLst/>
          </a:prstGeom>
        </p:spPr>
        <p:txBody>
          <a:bodyPr vert="horz" wrap="square" lIns="0" tIns="0" rIns="0" bIns="0" rtlCol="0">
            <a:noAutofit/>
          </a:bodyPr>
          <a:lstStyle/>
          <a:p>
            <a:pPr>
              <a:lnSpc>
                <a:spcPts val="2320"/>
              </a:lnSpc>
            </a:pPr>
            <a:r>
              <a:rPr sz="2200" dirty="0" smtClean="0">
                <a:latin typeface="Arial"/>
                <a:cs typeface="Arial"/>
              </a:rPr>
              <a:t>o</a:t>
            </a:r>
            <a:endParaRPr sz="2200" dirty="0">
              <a:latin typeface="Arial"/>
              <a:cs typeface="Arial"/>
            </a:endParaRPr>
          </a:p>
        </p:txBody>
      </p:sp>
      <p:sp>
        <p:nvSpPr>
          <p:cNvPr id="19" name="object 19"/>
          <p:cNvSpPr txBox="1"/>
          <p:nvPr/>
        </p:nvSpPr>
        <p:spPr>
          <a:xfrm>
            <a:off x="650748" y="2810579"/>
            <a:ext cx="4401740" cy="294570"/>
          </a:xfrm>
          <a:prstGeom prst="rect">
            <a:avLst/>
          </a:prstGeom>
        </p:spPr>
        <p:txBody>
          <a:bodyPr vert="horz" wrap="square" lIns="0" tIns="0" rIns="0" bIns="0" rtlCol="0">
            <a:noAutofit/>
          </a:bodyPr>
          <a:lstStyle/>
          <a:p>
            <a:pPr>
              <a:lnSpc>
                <a:spcPts val="2320"/>
              </a:lnSpc>
            </a:pPr>
            <a:r>
              <a:rPr sz="2200" dirty="0" smtClean="0">
                <a:latin typeface="Arial"/>
                <a:cs typeface="Arial"/>
              </a:rPr>
              <a:t>for</a:t>
            </a:r>
            <a:r>
              <a:rPr sz="2200" spc="4" dirty="0" smtClean="0">
                <a:latin typeface="Arial"/>
                <a:cs typeface="Arial"/>
              </a:rPr>
              <a:t>t</a:t>
            </a:r>
            <a:r>
              <a:rPr sz="2200" dirty="0" smtClean="0">
                <a:latin typeface="Arial"/>
                <a:cs typeface="Arial"/>
              </a:rPr>
              <a:t>a</a:t>
            </a:r>
            <a:r>
              <a:rPr sz="2200" spc="4" dirty="0" smtClean="0">
                <a:latin typeface="Arial"/>
                <a:cs typeface="Arial"/>
              </a:rPr>
              <a:t>l</a:t>
            </a:r>
            <a:r>
              <a:rPr sz="2200" dirty="0" smtClean="0">
                <a:latin typeface="Arial"/>
                <a:cs typeface="Arial"/>
              </a:rPr>
              <a:t>e</a:t>
            </a:r>
            <a:r>
              <a:rPr sz="2200" spc="4" dirty="0" smtClean="0">
                <a:latin typeface="Arial"/>
                <a:cs typeface="Arial"/>
              </a:rPr>
              <a:t>c</a:t>
            </a:r>
            <a:r>
              <a:rPr sz="2200" dirty="0" smtClean="0">
                <a:latin typeface="Arial"/>
                <a:cs typeface="Arial"/>
              </a:rPr>
              <a:t>imi</a:t>
            </a:r>
            <a:r>
              <a:rPr sz="2200" spc="19" dirty="0" smtClean="0">
                <a:latin typeface="Arial"/>
                <a:cs typeface="Arial"/>
              </a:rPr>
              <a:t>e</a:t>
            </a:r>
            <a:r>
              <a:rPr sz="2200" dirty="0" smtClean="0">
                <a:latin typeface="Arial"/>
                <a:cs typeface="Arial"/>
              </a:rPr>
              <a:t>nto</a:t>
            </a:r>
            <a:r>
              <a:rPr sz="2200" spc="233" dirty="0" smtClean="0">
                <a:latin typeface="Arial"/>
                <a:cs typeface="Arial"/>
              </a:rPr>
              <a:t> </a:t>
            </a:r>
            <a:r>
              <a:rPr sz="2200" spc="4" dirty="0" smtClean="0">
                <a:latin typeface="Arial"/>
                <a:cs typeface="Arial"/>
              </a:rPr>
              <a:t>d</a:t>
            </a:r>
            <a:r>
              <a:rPr sz="2200" dirty="0" smtClean="0">
                <a:latin typeface="Arial"/>
                <a:cs typeface="Arial"/>
              </a:rPr>
              <a:t>e</a:t>
            </a:r>
            <a:r>
              <a:rPr sz="2200" spc="337" dirty="0" smtClean="0">
                <a:latin typeface="Arial"/>
                <a:cs typeface="Arial"/>
              </a:rPr>
              <a:t> </a:t>
            </a:r>
            <a:r>
              <a:rPr sz="2200" dirty="0" smtClean="0">
                <a:latin typeface="Arial"/>
                <a:cs typeface="Arial"/>
              </a:rPr>
              <a:t>ha</a:t>
            </a:r>
            <a:r>
              <a:rPr sz="2200" spc="4" dirty="0" smtClean="0">
                <a:latin typeface="Arial"/>
                <a:cs typeface="Arial"/>
              </a:rPr>
              <a:t>b</a:t>
            </a:r>
            <a:r>
              <a:rPr sz="2200" dirty="0" smtClean="0">
                <a:latin typeface="Arial"/>
                <a:cs typeface="Arial"/>
              </a:rPr>
              <a:t>i</a:t>
            </a:r>
            <a:r>
              <a:rPr sz="2200" spc="4" dirty="0" smtClean="0">
                <a:latin typeface="Arial"/>
                <a:cs typeface="Arial"/>
              </a:rPr>
              <a:t>l</a:t>
            </a:r>
            <a:r>
              <a:rPr sz="2200" dirty="0" smtClean="0">
                <a:latin typeface="Arial"/>
                <a:cs typeface="Arial"/>
              </a:rPr>
              <a:t>i</a:t>
            </a:r>
            <a:r>
              <a:rPr sz="2200" spc="4" dirty="0" smtClean="0">
                <a:latin typeface="Arial"/>
                <a:cs typeface="Arial"/>
              </a:rPr>
              <a:t>d</a:t>
            </a:r>
            <a:r>
              <a:rPr sz="2200" dirty="0" smtClean="0">
                <a:latin typeface="Arial"/>
                <a:cs typeface="Arial"/>
              </a:rPr>
              <a:t>ad</a:t>
            </a:r>
            <a:r>
              <a:rPr sz="2200" spc="4" dirty="0" smtClean="0">
                <a:latin typeface="Arial"/>
                <a:cs typeface="Arial"/>
              </a:rPr>
              <a:t>e</a:t>
            </a:r>
            <a:r>
              <a:rPr sz="2200" dirty="0" smtClean="0">
                <a:latin typeface="Arial"/>
                <a:cs typeface="Arial"/>
              </a:rPr>
              <a:t>s</a:t>
            </a:r>
            <a:r>
              <a:rPr sz="2200" spc="270" dirty="0" smtClean="0">
                <a:latin typeface="Arial"/>
                <a:cs typeface="Arial"/>
              </a:rPr>
              <a:t> </a:t>
            </a:r>
            <a:r>
              <a:rPr sz="2200" dirty="0" smtClean="0">
                <a:latin typeface="Arial"/>
                <a:cs typeface="Arial"/>
              </a:rPr>
              <a:t>y</a:t>
            </a:r>
            <a:r>
              <a:rPr sz="2200" spc="345" dirty="0" smtClean="0">
                <a:latin typeface="Arial"/>
                <a:cs typeface="Arial"/>
              </a:rPr>
              <a:t> </a:t>
            </a:r>
            <a:r>
              <a:rPr sz="2200" dirty="0" smtClean="0">
                <a:latin typeface="Arial"/>
                <a:cs typeface="Arial"/>
              </a:rPr>
              <a:t>a</a:t>
            </a:r>
            <a:endParaRPr sz="2200" dirty="0">
              <a:latin typeface="Arial"/>
              <a:cs typeface="Arial"/>
            </a:endParaRPr>
          </a:p>
        </p:txBody>
      </p:sp>
      <p:sp>
        <p:nvSpPr>
          <p:cNvPr id="20" name="object 20"/>
          <p:cNvSpPr txBox="1"/>
          <p:nvPr/>
        </p:nvSpPr>
        <p:spPr>
          <a:xfrm>
            <a:off x="650749" y="3145859"/>
            <a:ext cx="285352"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21" name="object 21"/>
          <p:cNvSpPr txBox="1"/>
          <p:nvPr/>
        </p:nvSpPr>
        <p:spPr>
          <a:xfrm>
            <a:off x="1045463" y="3145859"/>
            <a:ext cx="1689022" cy="294570"/>
          </a:xfrm>
          <a:prstGeom prst="rect">
            <a:avLst/>
          </a:prstGeom>
        </p:spPr>
        <p:txBody>
          <a:bodyPr vert="horz" wrap="square" lIns="0" tIns="0" rIns="0" bIns="0" rtlCol="0">
            <a:noAutofit/>
          </a:bodyPr>
          <a:lstStyle/>
          <a:p>
            <a:pPr>
              <a:lnSpc>
                <a:spcPts val="2320"/>
              </a:lnSpc>
              <a:tabLst>
                <a:tab pos="1307641" algn="l"/>
              </a:tabLst>
            </a:pPr>
            <a:r>
              <a:rPr sz="2200" dirty="0" smtClean="0">
                <a:latin typeface="Arial"/>
                <a:cs typeface="Arial"/>
              </a:rPr>
              <a:t>ad</a:t>
            </a:r>
            <a:r>
              <a:rPr sz="2200" spc="4" dirty="0" smtClean="0">
                <a:latin typeface="Arial"/>
                <a:cs typeface="Arial"/>
              </a:rPr>
              <a:t>o</a:t>
            </a:r>
            <a:r>
              <a:rPr sz="2200" dirty="0" smtClean="0">
                <a:latin typeface="Arial"/>
                <a:cs typeface="Arial"/>
              </a:rPr>
              <a:t>p</a:t>
            </a:r>
            <a:r>
              <a:rPr sz="2200" spc="4" dirty="0" smtClean="0">
                <a:latin typeface="Arial"/>
                <a:cs typeface="Arial"/>
              </a:rPr>
              <a:t>c</a:t>
            </a:r>
            <a:r>
              <a:rPr sz="2200" dirty="0" smtClean="0">
                <a:latin typeface="Arial"/>
                <a:cs typeface="Arial"/>
              </a:rPr>
              <a:t>i</a:t>
            </a:r>
            <a:r>
              <a:rPr sz="2200" spc="4" dirty="0" smtClean="0">
                <a:latin typeface="Arial"/>
                <a:cs typeface="Arial"/>
              </a:rPr>
              <a:t>ó</a:t>
            </a:r>
            <a:r>
              <a:rPr sz="2200" dirty="0" smtClean="0">
                <a:latin typeface="Arial"/>
                <a:cs typeface="Arial"/>
              </a:rPr>
              <a:t>n	</a:t>
            </a:r>
            <a:r>
              <a:rPr sz="2200" spc="4" dirty="0" smtClean="0">
                <a:latin typeface="Arial"/>
                <a:cs typeface="Arial"/>
              </a:rPr>
              <a:t>de</a:t>
            </a:r>
            <a:endParaRPr sz="2200" dirty="0">
              <a:latin typeface="Arial"/>
              <a:cs typeface="Arial"/>
            </a:endParaRPr>
          </a:p>
        </p:txBody>
      </p:sp>
      <p:sp>
        <p:nvSpPr>
          <p:cNvPr id="22" name="object 22"/>
          <p:cNvSpPr txBox="1"/>
          <p:nvPr/>
        </p:nvSpPr>
        <p:spPr>
          <a:xfrm>
            <a:off x="2844038" y="3145859"/>
            <a:ext cx="1184754" cy="294570"/>
          </a:xfrm>
          <a:prstGeom prst="rect">
            <a:avLst/>
          </a:prstGeom>
        </p:spPr>
        <p:txBody>
          <a:bodyPr vert="horz" wrap="square" lIns="0" tIns="0" rIns="0" bIns="0" rtlCol="0">
            <a:noAutofit/>
          </a:bodyPr>
          <a:lstStyle/>
          <a:p>
            <a:pPr>
              <a:lnSpc>
                <a:spcPts val="2320"/>
              </a:lnSpc>
            </a:pPr>
            <a:r>
              <a:rPr sz="2200" dirty="0" smtClean="0">
                <a:latin typeface="Arial"/>
                <a:cs typeface="Arial"/>
              </a:rPr>
              <a:t>a</a:t>
            </a:r>
            <a:r>
              <a:rPr sz="2200" spc="4" dirty="0" smtClean="0">
                <a:latin typeface="Arial"/>
                <a:cs typeface="Arial"/>
              </a:rPr>
              <a:t>c</a:t>
            </a:r>
            <a:r>
              <a:rPr sz="2200" dirty="0" smtClean="0">
                <a:latin typeface="Arial"/>
                <a:cs typeface="Arial"/>
              </a:rPr>
              <a:t>ti</a:t>
            </a:r>
            <a:r>
              <a:rPr sz="2200" spc="4" dirty="0" smtClean="0">
                <a:latin typeface="Arial"/>
                <a:cs typeface="Arial"/>
              </a:rPr>
              <a:t>t</a:t>
            </a:r>
            <a:r>
              <a:rPr sz="2200" dirty="0" smtClean="0">
                <a:latin typeface="Arial"/>
                <a:cs typeface="Arial"/>
              </a:rPr>
              <a:t>udes</a:t>
            </a:r>
            <a:endParaRPr sz="2200" dirty="0">
              <a:latin typeface="Arial"/>
              <a:cs typeface="Arial"/>
            </a:endParaRPr>
          </a:p>
        </p:txBody>
      </p:sp>
      <p:sp>
        <p:nvSpPr>
          <p:cNvPr id="23" name="object 23"/>
          <p:cNvSpPr txBox="1"/>
          <p:nvPr/>
        </p:nvSpPr>
        <p:spPr>
          <a:xfrm>
            <a:off x="4139821" y="3145859"/>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de</a:t>
            </a:r>
            <a:endParaRPr sz="2200" dirty="0">
              <a:latin typeface="Arial"/>
              <a:cs typeface="Arial"/>
            </a:endParaRPr>
          </a:p>
        </p:txBody>
      </p:sp>
      <p:sp>
        <p:nvSpPr>
          <p:cNvPr id="24" name="object 24"/>
          <p:cNvSpPr txBox="1"/>
          <p:nvPr/>
        </p:nvSpPr>
        <p:spPr>
          <a:xfrm>
            <a:off x="4627501" y="3145859"/>
            <a:ext cx="424215" cy="294570"/>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4" dirty="0" smtClean="0">
                <a:latin typeface="Arial"/>
                <a:cs typeface="Arial"/>
              </a:rPr>
              <a:t>o</a:t>
            </a:r>
            <a:r>
              <a:rPr sz="2200" dirty="0" smtClean="0">
                <a:latin typeface="Arial"/>
                <a:cs typeface="Arial"/>
              </a:rPr>
              <a:t>s</a:t>
            </a:r>
            <a:endParaRPr sz="2200" dirty="0">
              <a:latin typeface="Arial"/>
              <a:cs typeface="Arial"/>
            </a:endParaRPr>
          </a:p>
        </p:txBody>
      </p:sp>
      <p:sp>
        <p:nvSpPr>
          <p:cNvPr id="25" name="object 25"/>
          <p:cNvSpPr txBox="1"/>
          <p:nvPr/>
        </p:nvSpPr>
        <p:spPr>
          <a:xfrm>
            <a:off x="650751" y="3481139"/>
            <a:ext cx="1699588" cy="294570"/>
          </a:xfrm>
          <a:prstGeom prst="rect">
            <a:avLst/>
          </a:prstGeom>
        </p:spPr>
        <p:txBody>
          <a:bodyPr vert="horz" wrap="square" lIns="0" tIns="0" rIns="0" bIns="0" rtlCol="0">
            <a:noAutofit/>
          </a:bodyPr>
          <a:lstStyle/>
          <a:p>
            <a:pPr>
              <a:lnSpc>
                <a:spcPts val="2320"/>
              </a:lnSpc>
            </a:pPr>
            <a:r>
              <a:rPr sz="2200" dirty="0" smtClean="0">
                <a:latin typeface="Arial"/>
                <a:cs typeface="Arial"/>
              </a:rPr>
              <a:t>tra</a:t>
            </a:r>
            <a:r>
              <a:rPr sz="2200" spc="4" dirty="0" smtClean="0">
                <a:latin typeface="Arial"/>
                <a:cs typeface="Arial"/>
              </a:rPr>
              <a:t>b</a:t>
            </a:r>
            <a:r>
              <a:rPr sz="2200" dirty="0" smtClean="0">
                <a:latin typeface="Arial"/>
                <a:cs typeface="Arial"/>
              </a:rPr>
              <a:t>a</a:t>
            </a:r>
            <a:r>
              <a:rPr sz="2200" spc="4" dirty="0" smtClean="0">
                <a:latin typeface="Arial"/>
                <a:cs typeface="Arial"/>
              </a:rPr>
              <a:t>j</a:t>
            </a:r>
            <a:r>
              <a:rPr sz="2200" dirty="0" smtClean="0">
                <a:latin typeface="Arial"/>
                <a:cs typeface="Arial"/>
              </a:rPr>
              <a:t>ad</a:t>
            </a:r>
            <a:r>
              <a:rPr sz="2200" spc="4" dirty="0" smtClean="0">
                <a:latin typeface="Arial"/>
                <a:cs typeface="Arial"/>
              </a:rPr>
              <a:t>o</a:t>
            </a:r>
            <a:r>
              <a:rPr sz="2200" dirty="0" smtClean="0">
                <a:latin typeface="Arial"/>
                <a:cs typeface="Arial"/>
              </a:rPr>
              <a:t>re</a:t>
            </a:r>
            <a:r>
              <a:rPr sz="2200" spc="19" dirty="0" smtClean="0">
                <a:latin typeface="Arial"/>
                <a:cs typeface="Arial"/>
              </a:rPr>
              <a:t>s</a:t>
            </a:r>
            <a:r>
              <a:rPr sz="2200" dirty="0" smtClean="0">
                <a:latin typeface="Arial"/>
                <a:cs typeface="Arial"/>
              </a:rPr>
              <a:t>,</a:t>
            </a:r>
            <a:endParaRPr sz="2200" dirty="0">
              <a:latin typeface="Arial"/>
              <a:cs typeface="Arial"/>
            </a:endParaRPr>
          </a:p>
        </p:txBody>
      </p:sp>
      <p:sp>
        <p:nvSpPr>
          <p:cNvPr id="26" name="object 26"/>
          <p:cNvSpPr txBox="1"/>
          <p:nvPr/>
        </p:nvSpPr>
        <p:spPr>
          <a:xfrm>
            <a:off x="2438657" y="3481139"/>
            <a:ext cx="1137912" cy="294570"/>
          </a:xfrm>
          <a:prstGeom prst="rect">
            <a:avLst/>
          </a:prstGeom>
        </p:spPr>
        <p:txBody>
          <a:bodyPr vert="horz" wrap="square" lIns="0" tIns="0" rIns="0" bIns="0" rtlCol="0">
            <a:noAutofit/>
          </a:bodyPr>
          <a:lstStyle/>
          <a:p>
            <a:pPr>
              <a:lnSpc>
                <a:spcPts val="2320"/>
              </a:lnSpc>
              <a:tabLst>
                <a:tab pos="609386" algn="l"/>
              </a:tabLst>
            </a:pPr>
            <a:r>
              <a:rPr sz="2200" spc="4" dirty="0" smtClean="0">
                <a:latin typeface="Arial"/>
                <a:cs typeface="Arial"/>
              </a:rPr>
              <a:t>qu</a:t>
            </a:r>
            <a:r>
              <a:rPr sz="2200" dirty="0" smtClean="0">
                <a:latin typeface="Arial"/>
                <a:cs typeface="Arial"/>
              </a:rPr>
              <a:t>e	s</a:t>
            </a:r>
            <a:r>
              <a:rPr sz="2200" spc="4" dirty="0" smtClean="0">
                <a:latin typeface="Arial"/>
                <a:cs typeface="Arial"/>
              </a:rPr>
              <a:t>o</a:t>
            </a:r>
            <a:r>
              <a:rPr sz="2200" dirty="0" smtClean="0">
                <a:latin typeface="Arial"/>
                <a:cs typeface="Arial"/>
              </a:rPr>
              <a:t>n</a:t>
            </a:r>
            <a:endParaRPr sz="2200" dirty="0">
              <a:latin typeface="Arial"/>
              <a:cs typeface="Arial"/>
            </a:endParaRPr>
          </a:p>
        </p:txBody>
      </p:sp>
      <p:sp>
        <p:nvSpPr>
          <p:cNvPr id="27" name="object 27"/>
          <p:cNvSpPr txBox="1"/>
          <p:nvPr/>
        </p:nvSpPr>
        <p:spPr>
          <a:xfrm>
            <a:off x="3663950" y="3481139"/>
            <a:ext cx="1387787" cy="294570"/>
          </a:xfrm>
          <a:prstGeom prst="rect">
            <a:avLst/>
          </a:prstGeom>
        </p:spPr>
        <p:txBody>
          <a:bodyPr vert="horz" wrap="square" lIns="0" tIns="0" rIns="0" bIns="0" rtlCol="0">
            <a:noAutofit/>
          </a:bodyPr>
          <a:lstStyle/>
          <a:p>
            <a:pPr>
              <a:lnSpc>
                <a:spcPts val="2320"/>
              </a:lnSpc>
            </a:pPr>
            <a:r>
              <a:rPr sz="2200" dirty="0" smtClean="0">
                <a:latin typeface="Arial"/>
                <a:cs typeface="Arial"/>
              </a:rPr>
              <a:t>e</a:t>
            </a:r>
            <a:r>
              <a:rPr sz="2200" spc="4" dirty="0" smtClean="0">
                <a:latin typeface="Arial"/>
                <a:cs typeface="Arial"/>
              </a:rPr>
              <a:t>s</a:t>
            </a:r>
            <a:r>
              <a:rPr sz="2200" dirty="0" smtClean="0">
                <a:latin typeface="Arial"/>
                <a:cs typeface="Arial"/>
              </a:rPr>
              <a:t>en</a:t>
            </a:r>
            <a:r>
              <a:rPr sz="2200" spc="9" dirty="0" smtClean="0">
                <a:latin typeface="Arial"/>
                <a:cs typeface="Arial"/>
              </a:rPr>
              <a:t>c</a:t>
            </a:r>
            <a:r>
              <a:rPr sz="2200" dirty="0" smtClean="0">
                <a:latin typeface="Arial"/>
                <a:cs typeface="Arial"/>
              </a:rPr>
              <a:t>i</a:t>
            </a:r>
            <a:r>
              <a:rPr sz="2200" spc="4" dirty="0" smtClean="0">
                <a:latin typeface="Arial"/>
                <a:cs typeface="Arial"/>
              </a:rPr>
              <a:t>a</a:t>
            </a:r>
            <a:r>
              <a:rPr sz="2200" dirty="0" smtClean="0">
                <a:latin typeface="Arial"/>
                <a:cs typeface="Arial"/>
              </a:rPr>
              <a:t>l</a:t>
            </a:r>
            <a:r>
              <a:rPr sz="2200" spc="4" dirty="0" smtClean="0">
                <a:latin typeface="Arial"/>
                <a:cs typeface="Arial"/>
              </a:rPr>
              <a:t>e</a:t>
            </a:r>
            <a:r>
              <a:rPr sz="2200" dirty="0" smtClean="0">
                <a:latin typeface="Arial"/>
                <a:cs typeface="Arial"/>
              </a:rPr>
              <a:t>s</a:t>
            </a:r>
            <a:endParaRPr sz="2200" dirty="0">
              <a:latin typeface="Arial"/>
              <a:cs typeface="Arial"/>
            </a:endParaRPr>
          </a:p>
        </p:txBody>
      </p:sp>
      <p:sp>
        <p:nvSpPr>
          <p:cNvPr id="28" name="object 28"/>
          <p:cNvSpPr txBox="1"/>
          <p:nvPr/>
        </p:nvSpPr>
        <p:spPr>
          <a:xfrm>
            <a:off x="650750" y="3816426"/>
            <a:ext cx="1149319" cy="294817"/>
          </a:xfrm>
          <a:prstGeom prst="rect">
            <a:avLst/>
          </a:prstGeom>
        </p:spPr>
        <p:txBody>
          <a:bodyPr vert="horz" wrap="square" lIns="0" tIns="0" rIns="0" bIns="0" rtlCol="0">
            <a:noAutofit/>
          </a:bodyPr>
          <a:lstStyle/>
          <a:p>
            <a:pPr>
              <a:lnSpc>
                <a:spcPts val="2320"/>
              </a:lnSpc>
              <a:tabLst>
                <a:tab pos="761733" algn="l"/>
              </a:tabLst>
            </a:pPr>
            <a:r>
              <a:rPr sz="2200" dirty="0" smtClean="0">
                <a:latin typeface="Arial"/>
                <a:cs typeface="Arial"/>
              </a:rPr>
              <a:t>para	un</a:t>
            </a:r>
            <a:endParaRPr sz="2200" dirty="0">
              <a:latin typeface="Arial"/>
              <a:cs typeface="Arial"/>
            </a:endParaRPr>
          </a:p>
        </p:txBody>
      </p:sp>
      <p:sp>
        <p:nvSpPr>
          <p:cNvPr id="29" name="object 29"/>
          <p:cNvSpPr txBox="1"/>
          <p:nvPr/>
        </p:nvSpPr>
        <p:spPr>
          <a:xfrm>
            <a:off x="1946148" y="3816426"/>
            <a:ext cx="906545" cy="294817"/>
          </a:xfrm>
          <a:prstGeom prst="rect">
            <a:avLst/>
          </a:prstGeom>
        </p:spPr>
        <p:txBody>
          <a:bodyPr vert="horz" wrap="square" lIns="0" tIns="0" rIns="0" bIns="0" rtlCol="0">
            <a:noAutofit/>
          </a:bodyPr>
          <a:lstStyle/>
          <a:p>
            <a:pPr>
              <a:lnSpc>
                <a:spcPts val="2320"/>
              </a:lnSpc>
            </a:pPr>
            <a:r>
              <a:rPr sz="2200" spc="9" dirty="0" smtClean="0">
                <a:latin typeface="Arial"/>
                <a:cs typeface="Arial"/>
              </a:rPr>
              <a:t>ó</a:t>
            </a:r>
            <a:r>
              <a:rPr sz="2200" dirty="0" smtClean="0">
                <a:latin typeface="Arial"/>
                <a:cs typeface="Arial"/>
              </a:rPr>
              <a:t>ptimo</a:t>
            </a:r>
            <a:endParaRPr sz="2200" dirty="0">
              <a:latin typeface="Arial"/>
              <a:cs typeface="Arial"/>
            </a:endParaRPr>
          </a:p>
        </p:txBody>
      </p:sp>
      <p:sp>
        <p:nvSpPr>
          <p:cNvPr id="30" name="object 30"/>
          <p:cNvSpPr txBox="1"/>
          <p:nvPr/>
        </p:nvSpPr>
        <p:spPr>
          <a:xfrm>
            <a:off x="2997961" y="3816426"/>
            <a:ext cx="2053432" cy="294817"/>
          </a:xfrm>
          <a:prstGeom prst="rect">
            <a:avLst/>
          </a:prstGeom>
        </p:spPr>
        <p:txBody>
          <a:bodyPr vert="horz" wrap="square" lIns="0" tIns="0" rIns="0" bIns="0" rtlCol="0">
            <a:noAutofit/>
          </a:bodyPr>
          <a:lstStyle/>
          <a:p>
            <a:pPr>
              <a:lnSpc>
                <a:spcPts val="2320"/>
              </a:lnSpc>
              <a:tabLst>
                <a:tab pos="1663116" algn="l"/>
              </a:tabLst>
            </a:pPr>
            <a:r>
              <a:rPr sz="2200" dirty="0" smtClean="0">
                <a:latin typeface="Arial"/>
                <a:cs typeface="Arial"/>
              </a:rPr>
              <a:t>de</a:t>
            </a:r>
            <a:r>
              <a:rPr sz="2200" spc="4" dirty="0" smtClean="0">
                <a:latin typeface="Arial"/>
                <a:cs typeface="Arial"/>
              </a:rPr>
              <a:t>s</a:t>
            </a:r>
            <a:r>
              <a:rPr sz="2200" spc="9" dirty="0" smtClean="0">
                <a:latin typeface="Arial"/>
                <a:cs typeface="Arial"/>
              </a:rPr>
              <a:t>e</a:t>
            </a:r>
            <a:r>
              <a:rPr sz="2200" spc="-4" dirty="0" smtClean="0">
                <a:latin typeface="Arial"/>
                <a:cs typeface="Arial"/>
              </a:rPr>
              <a:t>m</a:t>
            </a:r>
            <a:r>
              <a:rPr sz="2200" dirty="0" smtClean="0">
                <a:latin typeface="Arial"/>
                <a:cs typeface="Arial"/>
              </a:rPr>
              <a:t>peño	de</a:t>
            </a:r>
            <a:endParaRPr sz="2200" dirty="0">
              <a:latin typeface="Arial"/>
              <a:cs typeface="Arial"/>
            </a:endParaRPr>
          </a:p>
        </p:txBody>
      </p:sp>
      <p:sp>
        <p:nvSpPr>
          <p:cNvPr id="31" name="object 31"/>
          <p:cNvSpPr txBox="1"/>
          <p:nvPr/>
        </p:nvSpPr>
        <p:spPr>
          <a:xfrm>
            <a:off x="650748" y="4151953"/>
            <a:ext cx="533576"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una</a:t>
            </a:r>
            <a:endParaRPr sz="2200" dirty="0">
              <a:latin typeface="Arial"/>
              <a:cs typeface="Arial"/>
            </a:endParaRPr>
          </a:p>
        </p:txBody>
      </p:sp>
      <p:sp>
        <p:nvSpPr>
          <p:cNvPr id="32" name="object 32"/>
          <p:cNvSpPr txBox="1"/>
          <p:nvPr/>
        </p:nvSpPr>
        <p:spPr>
          <a:xfrm>
            <a:off x="1298450" y="4151953"/>
            <a:ext cx="968055" cy="294570"/>
          </a:xfrm>
          <a:prstGeom prst="rect">
            <a:avLst/>
          </a:prstGeom>
        </p:spPr>
        <p:txBody>
          <a:bodyPr vert="horz" wrap="square" lIns="0" tIns="0" rIns="0" bIns="0" rtlCol="0">
            <a:noAutofit/>
          </a:bodyPr>
          <a:lstStyle/>
          <a:p>
            <a:pPr>
              <a:lnSpc>
                <a:spcPts val="2320"/>
              </a:lnSpc>
            </a:pPr>
            <a:r>
              <a:rPr sz="2200" dirty="0" smtClean="0">
                <a:latin typeface="Arial"/>
                <a:cs typeface="Arial"/>
              </a:rPr>
              <a:t>fu</a:t>
            </a:r>
            <a:r>
              <a:rPr sz="2200" spc="4" dirty="0" smtClean="0">
                <a:latin typeface="Arial"/>
                <a:cs typeface="Arial"/>
              </a:rPr>
              <a:t>n</a:t>
            </a:r>
            <a:r>
              <a:rPr sz="2200" dirty="0" smtClean="0">
                <a:latin typeface="Arial"/>
                <a:cs typeface="Arial"/>
              </a:rPr>
              <a:t>c</a:t>
            </a:r>
            <a:r>
              <a:rPr sz="2200" spc="9" dirty="0" smtClean="0">
                <a:latin typeface="Arial"/>
                <a:cs typeface="Arial"/>
              </a:rPr>
              <a:t>i</a:t>
            </a:r>
            <a:r>
              <a:rPr sz="2200" dirty="0" smtClean="0">
                <a:latin typeface="Arial"/>
                <a:cs typeface="Arial"/>
              </a:rPr>
              <a:t>ón</a:t>
            </a:r>
            <a:endParaRPr sz="2200" dirty="0">
              <a:latin typeface="Arial"/>
              <a:cs typeface="Arial"/>
            </a:endParaRPr>
          </a:p>
        </p:txBody>
      </p:sp>
      <p:sp>
        <p:nvSpPr>
          <p:cNvPr id="33" name="object 33"/>
          <p:cNvSpPr txBox="1"/>
          <p:nvPr/>
        </p:nvSpPr>
        <p:spPr>
          <a:xfrm>
            <a:off x="2382269" y="4151953"/>
            <a:ext cx="1636559" cy="294570"/>
          </a:xfrm>
          <a:prstGeom prst="rect">
            <a:avLst/>
          </a:prstGeom>
        </p:spPr>
        <p:txBody>
          <a:bodyPr vert="horz" wrap="square" lIns="0" tIns="0" rIns="0" bIns="0" rtlCol="0">
            <a:noAutofit/>
          </a:bodyPr>
          <a:lstStyle/>
          <a:p>
            <a:pPr>
              <a:lnSpc>
                <a:spcPts val="2320"/>
              </a:lnSpc>
            </a:pPr>
            <a:r>
              <a:rPr sz="2200" dirty="0" smtClean="0">
                <a:latin typeface="Arial"/>
                <a:cs typeface="Arial"/>
              </a:rPr>
              <a:t>o</a:t>
            </a:r>
            <a:r>
              <a:rPr sz="2200" spc="4" dirty="0" smtClean="0">
                <a:latin typeface="Arial"/>
                <a:cs typeface="Arial"/>
              </a:rPr>
              <a:t>c</a:t>
            </a:r>
            <a:r>
              <a:rPr sz="2200" dirty="0" smtClean="0">
                <a:latin typeface="Arial"/>
                <a:cs typeface="Arial"/>
              </a:rPr>
              <a:t>up</a:t>
            </a:r>
            <a:r>
              <a:rPr sz="2200" spc="4" dirty="0" smtClean="0">
                <a:latin typeface="Arial"/>
                <a:cs typeface="Arial"/>
              </a:rPr>
              <a:t>a</a:t>
            </a:r>
            <a:r>
              <a:rPr sz="2200" dirty="0" smtClean="0">
                <a:latin typeface="Arial"/>
                <a:cs typeface="Arial"/>
              </a:rPr>
              <a:t>c</a:t>
            </a:r>
            <a:r>
              <a:rPr sz="2200" spc="9" dirty="0" smtClean="0">
                <a:latin typeface="Arial"/>
                <a:cs typeface="Arial"/>
              </a:rPr>
              <a:t>i</a:t>
            </a:r>
            <a:r>
              <a:rPr sz="2200" dirty="0" smtClean="0">
                <a:latin typeface="Arial"/>
                <a:cs typeface="Arial"/>
              </a:rPr>
              <a:t>on</a:t>
            </a:r>
            <a:r>
              <a:rPr sz="2200" spc="4" dirty="0" smtClean="0">
                <a:latin typeface="Arial"/>
                <a:cs typeface="Arial"/>
              </a:rPr>
              <a:t>a</a:t>
            </a:r>
            <a:r>
              <a:rPr sz="2200" dirty="0" smtClean="0">
                <a:latin typeface="Arial"/>
                <a:cs typeface="Arial"/>
              </a:rPr>
              <a:t>l,</a:t>
            </a:r>
            <a:endParaRPr sz="2200" dirty="0">
              <a:latin typeface="Arial"/>
              <a:cs typeface="Arial"/>
            </a:endParaRPr>
          </a:p>
        </p:txBody>
      </p:sp>
      <p:sp>
        <p:nvSpPr>
          <p:cNvPr id="34" name="object 34"/>
          <p:cNvSpPr txBox="1"/>
          <p:nvPr/>
        </p:nvSpPr>
        <p:spPr>
          <a:xfrm>
            <a:off x="4135246" y="4151953"/>
            <a:ext cx="517644"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o</a:t>
            </a:r>
            <a:r>
              <a:rPr sz="2200" dirty="0" smtClean="0">
                <a:latin typeface="Arial"/>
                <a:cs typeface="Arial"/>
              </a:rPr>
              <a:t>n</a:t>
            </a:r>
            <a:endParaRPr sz="2200" dirty="0">
              <a:latin typeface="Arial"/>
              <a:cs typeface="Arial"/>
            </a:endParaRPr>
          </a:p>
        </p:txBody>
      </p:sp>
      <p:sp>
        <p:nvSpPr>
          <p:cNvPr id="35" name="object 35"/>
          <p:cNvSpPr txBox="1"/>
          <p:nvPr/>
        </p:nvSpPr>
        <p:spPr>
          <a:xfrm>
            <a:off x="4767707" y="4151953"/>
            <a:ext cx="28497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el</a:t>
            </a:r>
            <a:endParaRPr sz="2200" dirty="0">
              <a:latin typeface="Arial"/>
              <a:cs typeface="Arial"/>
            </a:endParaRPr>
          </a:p>
        </p:txBody>
      </p:sp>
      <p:sp>
        <p:nvSpPr>
          <p:cNvPr id="36" name="object 36"/>
          <p:cNvSpPr txBox="1"/>
          <p:nvPr/>
        </p:nvSpPr>
        <p:spPr>
          <a:xfrm>
            <a:off x="650748" y="4487233"/>
            <a:ext cx="4398951" cy="294570"/>
          </a:xfrm>
          <a:prstGeom prst="rect">
            <a:avLst/>
          </a:prstGeom>
        </p:spPr>
        <p:txBody>
          <a:bodyPr vert="horz" wrap="square" lIns="0" tIns="0" rIns="0" bIns="0" rtlCol="0">
            <a:noAutofit/>
          </a:bodyPr>
          <a:lstStyle/>
          <a:p>
            <a:pPr>
              <a:lnSpc>
                <a:spcPts val="2320"/>
              </a:lnSpc>
            </a:pPr>
            <a:r>
              <a:rPr sz="2200" dirty="0" smtClean="0">
                <a:latin typeface="Arial"/>
                <a:cs typeface="Arial"/>
              </a:rPr>
              <a:t>ob</a:t>
            </a:r>
            <a:r>
              <a:rPr sz="2200" spc="9" dirty="0" smtClean="0">
                <a:latin typeface="Arial"/>
                <a:cs typeface="Arial"/>
              </a:rPr>
              <a:t>j</a:t>
            </a:r>
            <a:r>
              <a:rPr sz="2200" dirty="0" smtClean="0">
                <a:latin typeface="Arial"/>
                <a:cs typeface="Arial"/>
              </a:rPr>
              <a:t>eto</a:t>
            </a:r>
            <a:r>
              <a:rPr sz="2200" spc="271" dirty="0" smtClean="0">
                <a:latin typeface="Arial"/>
                <a:cs typeface="Arial"/>
              </a:rPr>
              <a:t> </a:t>
            </a:r>
            <a:r>
              <a:rPr sz="2200" spc="4" dirty="0" smtClean="0">
                <a:latin typeface="Arial"/>
                <a:cs typeface="Arial"/>
              </a:rPr>
              <a:t>d</a:t>
            </a:r>
            <a:r>
              <a:rPr sz="2200" dirty="0" smtClean="0">
                <a:latin typeface="Arial"/>
                <a:cs typeface="Arial"/>
              </a:rPr>
              <a:t>e</a:t>
            </a:r>
            <a:r>
              <a:rPr sz="2200" spc="302" dirty="0" smtClean="0">
                <a:latin typeface="Arial"/>
                <a:cs typeface="Arial"/>
              </a:rPr>
              <a:t> </a:t>
            </a:r>
            <a:r>
              <a:rPr sz="2200" dirty="0" smtClean="0">
                <a:latin typeface="Arial"/>
                <a:cs typeface="Arial"/>
              </a:rPr>
              <a:t>c</a:t>
            </a:r>
            <a:r>
              <a:rPr sz="2200" spc="4" dirty="0" smtClean="0">
                <a:latin typeface="Arial"/>
                <a:cs typeface="Arial"/>
              </a:rPr>
              <a:t>o</a:t>
            </a:r>
            <a:r>
              <a:rPr sz="2200" dirty="0" smtClean="0">
                <a:latin typeface="Arial"/>
                <a:cs typeface="Arial"/>
              </a:rPr>
              <a:t>ntr</a:t>
            </a:r>
            <a:r>
              <a:rPr sz="2200" spc="4" dirty="0" smtClean="0">
                <a:latin typeface="Arial"/>
                <a:cs typeface="Arial"/>
              </a:rPr>
              <a:t>i</a:t>
            </a:r>
            <a:r>
              <a:rPr sz="2200" dirty="0" smtClean="0">
                <a:latin typeface="Arial"/>
                <a:cs typeface="Arial"/>
              </a:rPr>
              <a:t>bu</a:t>
            </a:r>
            <a:r>
              <a:rPr sz="2200" spc="9" dirty="0" smtClean="0">
                <a:latin typeface="Arial"/>
                <a:cs typeface="Arial"/>
              </a:rPr>
              <a:t>i</a:t>
            </a:r>
            <a:r>
              <a:rPr sz="2200" dirty="0" smtClean="0">
                <a:latin typeface="Arial"/>
                <a:cs typeface="Arial"/>
              </a:rPr>
              <a:t>r</a:t>
            </a:r>
            <a:r>
              <a:rPr sz="2200" spc="246" dirty="0" smtClean="0">
                <a:latin typeface="Arial"/>
                <a:cs typeface="Arial"/>
              </a:rPr>
              <a:t> </a:t>
            </a:r>
            <a:r>
              <a:rPr sz="2200" dirty="0" smtClean="0">
                <a:latin typeface="Arial"/>
                <a:cs typeface="Arial"/>
              </a:rPr>
              <a:t>a</a:t>
            </a:r>
            <a:r>
              <a:rPr sz="2200" spc="314" dirty="0" smtClean="0">
                <a:latin typeface="Arial"/>
                <a:cs typeface="Arial"/>
              </a:rPr>
              <a:t> </a:t>
            </a:r>
            <a:r>
              <a:rPr sz="2200" dirty="0" smtClean="0">
                <a:latin typeface="Arial"/>
                <a:cs typeface="Arial"/>
              </a:rPr>
              <a:t>i</a:t>
            </a:r>
            <a:r>
              <a:rPr sz="2200" spc="4" dirty="0" smtClean="0">
                <a:latin typeface="Arial"/>
                <a:cs typeface="Arial"/>
              </a:rPr>
              <a:t>n</a:t>
            </a:r>
            <a:r>
              <a:rPr sz="2200" dirty="0" smtClean="0">
                <a:latin typeface="Arial"/>
                <a:cs typeface="Arial"/>
              </a:rPr>
              <a:t>c</a:t>
            </a:r>
            <a:r>
              <a:rPr sz="2200" spc="4" dirty="0" smtClean="0">
                <a:latin typeface="Arial"/>
                <a:cs typeface="Arial"/>
              </a:rPr>
              <a:t>r</a:t>
            </a:r>
            <a:r>
              <a:rPr sz="2200" dirty="0" smtClean="0">
                <a:latin typeface="Arial"/>
                <a:cs typeface="Arial"/>
              </a:rPr>
              <a:t>em</a:t>
            </a:r>
            <a:r>
              <a:rPr sz="2200" spc="9" dirty="0" smtClean="0">
                <a:latin typeface="Arial"/>
                <a:cs typeface="Arial"/>
              </a:rPr>
              <a:t>e</a:t>
            </a:r>
            <a:r>
              <a:rPr sz="2200" dirty="0" smtClean="0">
                <a:latin typeface="Arial"/>
                <a:cs typeface="Arial"/>
              </a:rPr>
              <a:t>nt</a:t>
            </a:r>
            <a:r>
              <a:rPr sz="2200" spc="19" dirty="0" smtClean="0">
                <a:latin typeface="Arial"/>
                <a:cs typeface="Arial"/>
              </a:rPr>
              <a:t>a</a:t>
            </a:r>
            <a:r>
              <a:rPr sz="2200" dirty="0" smtClean="0">
                <a:latin typeface="Arial"/>
                <a:cs typeface="Arial"/>
              </a:rPr>
              <a:t>r</a:t>
            </a:r>
            <a:endParaRPr sz="2200" dirty="0">
              <a:latin typeface="Arial"/>
              <a:cs typeface="Arial"/>
            </a:endParaRPr>
          </a:p>
        </p:txBody>
      </p:sp>
      <p:sp>
        <p:nvSpPr>
          <p:cNvPr id="37" name="object 37"/>
          <p:cNvSpPr txBox="1"/>
          <p:nvPr/>
        </p:nvSpPr>
        <p:spPr>
          <a:xfrm>
            <a:off x="650749" y="4822513"/>
            <a:ext cx="285352"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38" name="object 38"/>
          <p:cNvSpPr txBox="1"/>
          <p:nvPr/>
        </p:nvSpPr>
        <p:spPr>
          <a:xfrm>
            <a:off x="1104903" y="4822513"/>
            <a:ext cx="1728035" cy="294570"/>
          </a:xfrm>
          <a:prstGeom prst="rect">
            <a:avLst/>
          </a:prstGeom>
        </p:spPr>
        <p:txBody>
          <a:bodyPr vert="horz" wrap="square" lIns="0" tIns="0" rIns="0" bIns="0" rtlCol="0">
            <a:noAutofit/>
          </a:bodyPr>
          <a:lstStyle/>
          <a:p>
            <a:pPr>
              <a:lnSpc>
                <a:spcPts val="2320"/>
              </a:lnSpc>
            </a:pPr>
            <a:r>
              <a:rPr sz="2200" dirty="0" smtClean="0">
                <a:latin typeface="Arial"/>
                <a:cs typeface="Arial"/>
              </a:rPr>
              <a:t>pr</a:t>
            </a:r>
            <a:r>
              <a:rPr sz="2200" spc="4" dirty="0" smtClean="0">
                <a:latin typeface="Arial"/>
                <a:cs typeface="Arial"/>
              </a:rPr>
              <a:t>o</a:t>
            </a:r>
            <a:r>
              <a:rPr sz="2200" dirty="0" smtClean="0">
                <a:latin typeface="Arial"/>
                <a:cs typeface="Arial"/>
              </a:rPr>
              <a:t>du</a:t>
            </a:r>
            <a:r>
              <a:rPr sz="2200" spc="9" dirty="0" smtClean="0">
                <a:latin typeface="Arial"/>
                <a:cs typeface="Arial"/>
              </a:rPr>
              <a:t>c</a:t>
            </a:r>
            <a:r>
              <a:rPr sz="2200" dirty="0" smtClean="0">
                <a:latin typeface="Arial"/>
                <a:cs typeface="Arial"/>
              </a:rPr>
              <a:t>tivi</a:t>
            </a:r>
            <a:r>
              <a:rPr sz="2200" spc="4" dirty="0" smtClean="0">
                <a:latin typeface="Arial"/>
                <a:cs typeface="Arial"/>
              </a:rPr>
              <a:t>d</a:t>
            </a:r>
            <a:r>
              <a:rPr sz="2200" dirty="0" smtClean="0">
                <a:latin typeface="Arial"/>
                <a:cs typeface="Arial"/>
              </a:rPr>
              <a:t>ad</a:t>
            </a:r>
            <a:endParaRPr sz="2200" dirty="0">
              <a:latin typeface="Arial"/>
              <a:cs typeface="Arial"/>
            </a:endParaRPr>
          </a:p>
        </p:txBody>
      </p:sp>
      <p:sp>
        <p:nvSpPr>
          <p:cNvPr id="39" name="object 39"/>
          <p:cNvSpPr txBox="1"/>
          <p:nvPr/>
        </p:nvSpPr>
        <p:spPr>
          <a:xfrm>
            <a:off x="3004060" y="4822513"/>
            <a:ext cx="906977" cy="294570"/>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4" dirty="0" smtClean="0">
                <a:latin typeface="Arial"/>
                <a:cs typeface="Arial"/>
              </a:rPr>
              <a:t>a</a:t>
            </a:r>
            <a:r>
              <a:rPr sz="2200" dirty="0" smtClean="0">
                <a:latin typeface="Arial"/>
                <a:cs typeface="Arial"/>
              </a:rPr>
              <a:t>bo</a:t>
            </a:r>
            <a:r>
              <a:rPr sz="2200" spc="19" dirty="0" smtClean="0">
                <a:latin typeface="Arial"/>
                <a:cs typeface="Arial"/>
              </a:rPr>
              <a:t>r</a:t>
            </a:r>
            <a:r>
              <a:rPr sz="2200" dirty="0" smtClean="0">
                <a:latin typeface="Arial"/>
                <a:cs typeface="Arial"/>
              </a:rPr>
              <a:t>al</a:t>
            </a:r>
            <a:endParaRPr sz="2200" dirty="0">
              <a:latin typeface="Arial"/>
              <a:cs typeface="Arial"/>
            </a:endParaRPr>
          </a:p>
        </p:txBody>
      </p:sp>
      <p:sp>
        <p:nvSpPr>
          <p:cNvPr id="40" name="object 40"/>
          <p:cNvSpPr txBox="1"/>
          <p:nvPr/>
        </p:nvSpPr>
        <p:spPr>
          <a:xfrm>
            <a:off x="4081910" y="4822513"/>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de</a:t>
            </a:r>
            <a:endParaRPr sz="2200" dirty="0">
              <a:latin typeface="Arial"/>
              <a:cs typeface="Arial"/>
            </a:endParaRPr>
          </a:p>
        </p:txBody>
      </p:sp>
      <p:sp>
        <p:nvSpPr>
          <p:cNvPr id="41" name="object 41"/>
          <p:cNvSpPr txBox="1"/>
          <p:nvPr/>
        </p:nvSpPr>
        <p:spPr>
          <a:xfrm>
            <a:off x="4629025" y="4822513"/>
            <a:ext cx="424215" cy="630104"/>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4" dirty="0" smtClean="0">
                <a:latin typeface="Arial"/>
                <a:cs typeface="Arial"/>
              </a:rPr>
              <a:t>o</a:t>
            </a:r>
            <a:r>
              <a:rPr sz="2200" dirty="0" smtClean="0">
                <a:latin typeface="Arial"/>
                <a:cs typeface="Arial"/>
              </a:rPr>
              <a:t>s</a:t>
            </a:r>
            <a:endParaRPr sz="2200" dirty="0">
              <a:latin typeface="Arial"/>
              <a:cs typeface="Arial"/>
            </a:endParaRPr>
          </a:p>
          <a:p>
            <a:pPr marL="138636"/>
            <a:r>
              <a:rPr sz="2200" spc="4" dirty="0" smtClean="0">
                <a:latin typeface="Arial"/>
                <a:cs typeface="Arial"/>
              </a:rPr>
              <a:t>la</a:t>
            </a:r>
            <a:endParaRPr sz="2200" dirty="0">
              <a:latin typeface="Arial"/>
              <a:cs typeface="Arial"/>
            </a:endParaRPr>
          </a:p>
        </p:txBody>
      </p:sp>
      <p:sp>
        <p:nvSpPr>
          <p:cNvPr id="42" name="object 42"/>
          <p:cNvSpPr txBox="1"/>
          <p:nvPr/>
        </p:nvSpPr>
        <p:spPr>
          <a:xfrm>
            <a:off x="650751" y="5157800"/>
            <a:ext cx="983603" cy="294817"/>
          </a:xfrm>
          <a:prstGeom prst="rect">
            <a:avLst/>
          </a:prstGeom>
        </p:spPr>
        <p:txBody>
          <a:bodyPr vert="horz" wrap="square" lIns="0" tIns="0" rIns="0" bIns="0" rtlCol="0">
            <a:noAutofit/>
          </a:bodyPr>
          <a:lstStyle/>
          <a:p>
            <a:pPr>
              <a:lnSpc>
                <a:spcPts val="2320"/>
              </a:lnSpc>
            </a:pPr>
            <a:r>
              <a:rPr sz="2200" dirty="0" smtClean="0">
                <a:latin typeface="Arial"/>
                <a:cs typeface="Arial"/>
              </a:rPr>
              <a:t>ce</a:t>
            </a:r>
            <a:r>
              <a:rPr sz="2200" spc="4" dirty="0" smtClean="0">
                <a:latin typeface="Arial"/>
                <a:cs typeface="Arial"/>
              </a:rPr>
              <a:t>n</a:t>
            </a:r>
            <a:r>
              <a:rPr sz="2200" dirty="0" smtClean="0">
                <a:latin typeface="Arial"/>
                <a:cs typeface="Arial"/>
              </a:rPr>
              <a:t>tros</a:t>
            </a:r>
            <a:endParaRPr sz="2200" dirty="0">
              <a:latin typeface="Arial"/>
              <a:cs typeface="Arial"/>
            </a:endParaRPr>
          </a:p>
        </p:txBody>
      </p:sp>
      <p:sp>
        <p:nvSpPr>
          <p:cNvPr id="43" name="object 43"/>
          <p:cNvSpPr txBox="1"/>
          <p:nvPr/>
        </p:nvSpPr>
        <p:spPr>
          <a:xfrm>
            <a:off x="1757175" y="5157800"/>
            <a:ext cx="378175" cy="294817"/>
          </a:xfrm>
          <a:prstGeom prst="rect">
            <a:avLst/>
          </a:prstGeom>
        </p:spPr>
        <p:txBody>
          <a:bodyPr vert="horz" wrap="square" lIns="0" tIns="0" rIns="0" bIns="0" rtlCol="0">
            <a:noAutofit/>
          </a:bodyPr>
          <a:lstStyle/>
          <a:p>
            <a:pPr>
              <a:lnSpc>
                <a:spcPts val="2320"/>
              </a:lnSpc>
            </a:pPr>
            <a:r>
              <a:rPr sz="2200" dirty="0" smtClean="0">
                <a:latin typeface="Arial"/>
                <a:cs typeface="Arial"/>
              </a:rPr>
              <a:t>de</a:t>
            </a:r>
            <a:endParaRPr sz="2200" dirty="0">
              <a:latin typeface="Arial"/>
              <a:cs typeface="Arial"/>
            </a:endParaRPr>
          </a:p>
        </p:txBody>
      </p:sp>
      <p:sp>
        <p:nvSpPr>
          <p:cNvPr id="44" name="object 44"/>
          <p:cNvSpPr txBox="1"/>
          <p:nvPr/>
        </p:nvSpPr>
        <p:spPr>
          <a:xfrm>
            <a:off x="2257301" y="5157800"/>
            <a:ext cx="921621" cy="294817"/>
          </a:xfrm>
          <a:prstGeom prst="rect">
            <a:avLst/>
          </a:prstGeom>
        </p:spPr>
        <p:txBody>
          <a:bodyPr vert="horz" wrap="square" lIns="0" tIns="0" rIns="0" bIns="0" rtlCol="0">
            <a:noAutofit/>
          </a:bodyPr>
          <a:lstStyle/>
          <a:p>
            <a:pPr>
              <a:lnSpc>
                <a:spcPts val="2320"/>
              </a:lnSpc>
            </a:pPr>
            <a:r>
              <a:rPr sz="2200" dirty="0" smtClean="0">
                <a:latin typeface="Arial"/>
                <a:cs typeface="Arial"/>
              </a:rPr>
              <a:t>traba</a:t>
            </a:r>
            <a:r>
              <a:rPr sz="2200" spc="4" dirty="0" smtClean="0">
                <a:latin typeface="Arial"/>
                <a:cs typeface="Arial"/>
              </a:rPr>
              <a:t>j</a:t>
            </a:r>
            <a:r>
              <a:rPr sz="2200" dirty="0" smtClean="0">
                <a:latin typeface="Arial"/>
                <a:cs typeface="Arial"/>
              </a:rPr>
              <a:t>o</a:t>
            </a:r>
            <a:endParaRPr sz="2200" dirty="0">
              <a:latin typeface="Arial"/>
              <a:cs typeface="Arial"/>
            </a:endParaRPr>
          </a:p>
        </p:txBody>
      </p:sp>
      <p:sp>
        <p:nvSpPr>
          <p:cNvPr id="45" name="object 45"/>
          <p:cNvSpPr txBox="1"/>
          <p:nvPr/>
        </p:nvSpPr>
        <p:spPr>
          <a:xfrm>
            <a:off x="3301241" y="5157800"/>
            <a:ext cx="206877" cy="294817"/>
          </a:xfrm>
          <a:prstGeom prst="rect">
            <a:avLst/>
          </a:prstGeom>
        </p:spPr>
        <p:txBody>
          <a:bodyPr vert="horz" wrap="square" lIns="0" tIns="0" rIns="0" bIns="0" rtlCol="0">
            <a:noAutofit/>
          </a:bodyPr>
          <a:lstStyle/>
          <a:p>
            <a:pPr>
              <a:lnSpc>
                <a:spcPts val="2320"/>
              </a:lnSpc>
            </a:pPr>
            <a:r>
              <a:rPr sz="2200" dirty="0" smtClean="0">
                <a:latin typeface="Arial"/>
                <a:cs typeface="Arial"/>
              </a:rPr>
              <a:t>y</a:t>
            </a:r>
            <a:endParaRPr sz="2200" dirty="0">
              <a:latin typeface="Arial"/>
              <a:cs typeface="Arial"/>
            </a:endParaRPr>
          </a:p>
        </p:txBody>
      </p:sp>
      <p:sp>
        <p:nvSpPr>
          <p:cNvPr id="46" name="object 46"/>
          <p:cNvSpPr txBox="1"/>
          <p:nvPr/>
        </p:nvSpPr>
        <p:spPr>
          <a:xfrm>
            <a:off x="3630421" y="5157800"/>
            <a:ext cx="1014594" cy="294817"/>
          </a:xfrm>
          <a:prstGeom prst="rect">
            <a:avLst/>
          </a:prstGeom>
        </p:spPr>
        <p:txBody>
          <a:bodyPr vert="horz" wrap="square" lIns="0" tIns="0" rIns="0" bIns="0" rtlCol="0">
            <a:noAutofit/>
          </a:bodyPr>
          <a:lstStyle/>
          <a:p>
            <a:pPr>
              <a:lnSpc>
                <a:spcPts val="2320"/>
              </a:lnSpc>
            </a:pPr>
            <a:r>
              <a:rPr sz="2200" spc="-4" dirty="0" smtClean="0">
                <a:latin typeface="Arial"/>
                <a:cs typeface="Arial"/>
              </a:rPr>
              <a:t>m</a:t>
            </a:r>
            <a:r>
              <a:rPr sz="2200" dirty="0" smtClean="0">
                <a:latin typeface="Arial"/>
                <a:cs typeface="Arial"/>
              </a:rPr>
              <a:t>ej</a:t>
            </a:r>
            <a:r>
              <a:rPr sz="2200" spc="4" dirty="0" smtClean="0">
                <a:latin typeface="Arial"/>
                <a:cs typeface="Arial"/>
              </a:rPr>
              <a:t>o</a:t>
            </a:r>
            <a:r>
              <a:rPr sz="2200" dirty="0" smtClean="0">
                <a:latin typeface="Arial"/>
                <a:cs typeface="Arial"/>
              </a:rPr>
              <a:t>r</a:t>
            </a:r>
            <a:r>
              <a:rPr sz="2200" spc="9" dirty="0" smtClean="0">
                <a:latin typeface="Arial"/>
                <a:cs typeface="Arial"/>
              </a:rPr>
              <a:t>a</a:t>
            </a:r>
            <a:r>
              <a:rPr sz="2200" dirty="0" smtClean="0">
                <a:latin typeface="Arial"/>
                <a:cs typeface="Arial"/>
              </a:rPr>
              <a:t>r</a:t>
            </a:r>
            <a:endParaRPr sz="2200" dirty="0">
              <a:latin typeface="Arial"/>
              <a:cs typeface="Arial"/>
            </a:endParaRPr>
          </a:p>
        </p:txBody>
      </p:sp>
      <p:sp>
        <p:nvSpPr>
          <p:cNvPr id="47" name="object 47"/>
          <p:cNvSpPr txBox="1"/>
          <p:nvPr/>
        </p:nvSpPr>
        <p:spPr>
          <a:xfrm>
            <a:off x="650751" y="5493378"/>
            <a:ext cx="4399317" cy="62985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a</a:t>
            </a:r>
            <a:r>
              <a:rPr sz="2200" dirty="0" smtClean="0">
                <a:latin typeface="Arial"/>
                <a:cs typeface="Arial"/>
              </a:rPr>
              <a:t>l</a:t>
            </a:r>
            <a:r>
              <a:rPr sz="2200" spc="4" dirty="0" smtClean="0">
                <a:latin typeface="Arial"/>
                <a:cs typeface="Arial"/>
              </a:rPr>
              <a:t>i</a:t>
            </a:r>
            <a:r>
              <a:rPr sz="2200" dirty="0" smtClean="0">
                <a:latin typeface="Arial"/>
                <a:cs typeface="Arial"/>
              </a:rPr>
              <a:t>dad</a:t>
            </a:r>
            <a:r>
              <a:rPr sz="2200" spc="-44" dirty="0" smtClean="0">
                <a:latin typeface="Arial"/>
                <a:cs typeface="Arial"/>
              </a:rPr>
              <a:t> </a:t>
            </a:r>
            <a:r>
              <a:rPr sz="2200" spc="4" dirty="0" smtClean="0">
                <a:latin typeface="Arial"/>
                <a:cs typeface="Arial"/>
              </a:rPr>
              <a:t>d</a:t>
            </a:r>
            <a:r>
              <a:rPr sz="2200" dirty="0" smtClean="0">
                <a:latin typeface="Arial"/>
                <a:cs typeface="Arial"/>
              </a:rPr>
              <a:t>e</a:t>
            </a:r>
            <a:r>
              <a:rPr sz="2200" spc="-9" dirty="0" smtClean="0">
                <a:latin typeface="Arial"/>
                <a:cs typeface="Arial"/>
              </a:rPr>
              <a:t> </a:t>
            </a:r>
            <a:r>
              <a:rPr sz="2200" dirty="0" smtClean="0">
                <a:latin typeface="Arial"/>
                <a:cs typeface="Arial"/>
              </a:rPr>
              <a:t>v</a:t>
            </a:r>
            <a:r>
              <a:rPr sz="2200" spc="9" dirty="0" smtClean="0">
                <a:latin typeface="Arial"/>
                <a:cs typeface="Arial"/>
              </a:rPr>
              <a:t>i</a:t>
            </a:r>
            <a:r>
              <a:rPr sz="2200" dirty="0" smtClean="0">
                <a:latin typeface="Arial"/>
                <a:cs typeface="Arial"/>
              </a:rPr>
              <a:t>da</a:t>
            </a:r>
            <a:r>
              <a:rPr sz="2200" spc="-20" dirty="0" smtClean="0">
                <a:latin typeface="Arial"/>
                <a:cs typeface="Arial"/>
              </a:rPr>
              <a:t> </a:t>
            </a:r>
            <a:r>
              <a:rPr sz="2200" spc="4" dirty="0" smtClean="0">
                <a:latin typeface="Arial"/>
                <a:cs typeface="Arial"/>
              </a:rPr>
              <a:t>d</a:t>
            </a:r>
            <a:r>
              <a:rPr sz="2200" dirty="0" smtClean="0">
                <a:latin typeface="Arial"/>
                <a:cs typeface="Arial"/>
              </a:rPr>
              <a:t>e</a:t>
            </a:r>
            <a:r>
              <a:rPr sz="2200" spc="-9" dirty="0" smtClean="0">
                <a:latin typeface="Arial"/>
                <a:cs typeface="Arial"/>
              </a:rPr>
              <a:t> </a:t>
            </a:r>
            <a:r>
              <a:rPr sz="2200" dirty="0" smtClean="0">
                <a:latin typeface="Arial"/>
                <a:cs typeface="Arial"/>
              </a:rPr>
              <a:t>l</a:t>
            </a:r>
            <a:r>
              <a:rPr sz="2200" spc="4" dirty="0" smtClean="0">
                <a:latin typeface="Arial"/>
                <a:cs typeface="Arial"/>
              </a:rPr>
              <a:t>o</a:t>
            </a:r>
            <a:r>
              <a:rPr sz="2200" dirty="0" smtClean="0">
                <a:latin typeface="Arial"/>
                <a:cs typeface="Arial"/>
              </a:rPr>
              <a:t>s</a:t>
            </a:r>
            <a:r>
              <a:rPr sz="2200" spc="-8" dirty="0" smtClean="0">
                <a:latin typeface="Arial"/>
                <a:cs typeface="Arial"/>
              </a:rPr>
              <a:t> </a:t>
            </a:r>
            <a:r>
              <a:rPr sz="2200" spc="9" dirty="0" smtClean="0">
                <a:latin typeface="Arial"/>
                <a:cs typeface="Arial"/>
              </a:rPr>
              <a:t>t</a:t>
            </a:r>
            <a:r>
              <a:rPr sz="2200" dirty="0" smtClean="0">
                <a:latin typeface="Arial"/>
                <a:cs typeface="Arial"/>
              </a:rPr>
              <a:t>r</a:t>
            </a:r>
            <a:r>
              <a:rPr sz="2200" spc="14" dirty="0" smtClean="0">
                <a:latin typeface="Arial"/>
                <a:cs typeface="Arial"/>
              </a:rPr>
              <a:t>a</a:t>
            </a:r>
            <a:r>
              <a:rPr sz="2200" dirty="0" smtClean="0">
                <a:latin typeface="Arial"/>
                <a:cs typeface="Arial"/>
              </a:rPr>
              <a:t>ba</a:t>
            </a:r>
            <a:r>
              <a:rPr sz="2200" spc="9" dirty="0" smtClean="0">
                <a:latin typeface="Arial"/>
                <a:cs typeface="Arial"/>
              </a:rPr>
              <a:t>j</a:t>
            </a:r>
            <a:r>
              <a:rPr sz="2200" dirty="0" smtClean="0">
                <a:latin typeface="Arial"/>
                <a:cs typeface="Arial"/>
              </a:rPr>
              <a:t>ad</a:t>
            </a:r>
            <a:r>
              <a:rPr sz="2200" spc="4" dirty="0" smtClean="0">
                <a:latin typeface="Arial"/>
                <a:cs typeface="Arial"/>
              </a:rPr>
              <a:t>o</a:t>
            </a:r>
            <a:r>
              <a:rPr sz="2200" dirty="0" smtClean="0">
                <a:latin typeface="Arial"/>
                <a:cs typeface="Arial"/>
              </a:rPr>
              <a:t>res</a:t>
            </a:r>
            <a:endParaRPr sz="2200" dirty="0">
              <a:latin typeface="Arial"/>
              <a:cs typeface="Arial"/>
            </a:endParaRPr>
          </a:p>
          <a:p>
            <a:pPr>
              <a:lnSpc>
                <a:spcPct val="100000"/>
              </a:lnSpc>
            </a:pPr>
            <a:r>
              <a:rPr sz="2200" dirty="0" smtClean="0">
                <a:latin typeface="Arial"/>
                <a:cs typeface="Arial"/>
              </a:rPr>
              <a:t>y</a:t>
            </a:r>
            <a:r>
              <a:rPr sz="2200" spc="-5" dirty="0" smtClean="0">
                <a:latin typeface="Arial"/>
                <a:cs typeface="Arial"/>
              </a:rPr>
              <a:t> </a:t>
            </a:r>
            <a:r>
              <a:rPr sz="2200" spc="4" dirty="0" smtClean="0">
                <a:latin typeface="Arial"/>
                <a:cs typeface="Arial"/>
              </a:rPr>
              <a:t>d</a:t>
            </a:r>
            <a:r>
              <a:rPr sz="2200" dirty="0" smtClean="0">
                <a:latin typeface="Arial"/>
                <a:cs typeface="Arial"/>
              </a:rPr>
              <a:t>e</a:t>
            </a:r>
            <a:r>
              <a:rPr sz="2200" spc="-24" dirty="0" smtClean="0">
                <a:latin typeface="Arial"/>
                <a:cs typeface="Arial"/>
              </a:rPr>
              <a:t> </a:t>
            </a:r>
            <a:r>
              <a:rPr sz="2200" dirty="0" smtClean="0">
                <a:latin typeface="Arial"/>
                <a:cs typeface="Arial"/>
              </a:rPr>
              <a:t>s</a:t>
            </a:r>
            <a:r>
              <a:rPr sz="2200" spc="4" dirty="0" smtClean="0">
                <a:latin typeface="Arial"/>
                <a:cs typeface="Arial"/>
              </a:rPr>
              <a:t>u</a:t>
            </a:r>
            <a:r>
              <a:rPr sz="2200" dirty="0" smtClean="0">
                <a:latin typeface="Arial"/>
                <a:cs typeface="Arial"/>
              </a:rPr>
              <a:t>s</a:t>
            </a:r>
            <a:r>
              <a:rPr sz="2200" spc="-34" dirty="0" smtClean="0">
                <a:latin typeface="Arial"/>
                <a:cs typeface="Arial"/>
              </a:rPr>
              <a:t> </a:t>
            </a:r>
            <a:r>
              <a:rPr sz="2200" dirty="0" smtClean="0">
                <a:latin typeface="Arial"/>
                <a:cs typeface="Arial"/>
              </a:rPr>
              <a:t>fami</a:t>
            </a:r>
            <a:r>
              <a:rPr sz="2200" spc="4" dirty="0" smtClean="0">
                <a:latin typeface="Arial"/>
                <a:cs typeface="Arial"/>
              </a:rPr>
              <a:t>l</a:t>
            </a:r>
            <a:r>
              <a:rPr sz="2200" dirty="0" smtClean="0">
                <a:latin typeface="Arial"/>
                <a:cs typeface="Arial"/>
              </a:rPr>
              <a:t>i</a:t>
            </a:r>
            <a:r>
              <a:rPr sz="2200" spc="4" dirty="0" smtClean="0">
                <a:latin typeface="Arial"/>
                <a:cs typeface="Arial"/>
              </a:rPr>
              <a:t>a</a:t>
            </a:r>
            <a:r>
              <a:rPr sz="2200" spc="14" dirty="0" smtClean="0">
                <a:latin typeface="Arial"/>
                <a:cs typeface="Arial"/>
              </a:rPr>
              <a:t>s</a:t>
            </a:r>
            <a:r>
              <a:rPr sz="2200" dirty="0" smtClean="0">
                <a:latin typeface="Arial"/>
                <a:cs typeface="Arial"/>
              </a:rPr>
              <a:t>.</a:t>
            </a:r>
            <a:endParaRPr sz="2200"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122355" y="2134804"/>
            <a:ext cx="2896498" cy="2504513"/>
          </a:xfrm>
          <a:prstGeom prst="rect">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noAutofit/>
          </a:bodyPr>
          <a:lstStyle/>
          <a:p>
            <a:endParaRPr/>
          </a:p>
        </p:txBody>
      </p:sp>
      <p:sp>
        <p:nvSpPr>
          <p:cNvPr id="7" name="object 7"/>
          <p:cNvSpPr/>
          <p:nvPr/>
        </p:nvSpPr>
        <p:spPr>
          <a:xfrm>
            <a:off x="3122355" y="2134804"/>
            <a:ext cx="2896498" cy="2504513"/>
          </a:xfrm>
          <a:custGeom>
            <a:avLst/>
            <a:gdLst/>
            <a:ahLst/>
            <a:cxnLst/>
            <a:rect l="l" t="t" r="r" b="b"/>
            <a:pathLst>
              <a:path w="2896498" h="2504513">
                <a:moveTo>
                  <a:pt x="0" y="1252269"/>
                </a:moveTo>
                <a:lnTo>
                  <a:pt x="724251" y="0"/>
                </a:lnTo>
                <a:lnTo>
                  <a:pt x="2172246" y="0"/>
                </a:lnTo>
                <a:lnTo>
                  <a:pt x="2896498" y="1252269"/>
                </a:lnTo>
                <a:lnTo>
                  <a:pt x="2172246" y="2504513"/>
                </a:lnTo>
                <a:lnTo>
                  <a:pt x="724251" y="2504513"/>
                </a:lnTo>
                <a:lnTo>
                  <a:pt x="0" y="1252269"/>
                </a:lnTo>
                <a:close/>
              </a:path>
            </a:pathLst>
          </a:custGeom>
          <a:ln w="9141">
            <a:solidFill>
              <a:srgbClr val="000000"/>
            </a:solidFill>
          </a:ln>
        </p:spPr>
        <p:txBody>
          <a:bodyPr wrap="square" lIns="0" tIns="0" rIns="0" bIns="0" rtlCol="0">
            <a:noAutofit/>
          </a:bodyPr>
          <a:lstStyle/>
          <a:p>
            <a:endParaRPr/>
          </a:p>
        </p:txBody>
      </p:sp>
      <p:sp>
        <p:nvSpPr>
          <p:cNvPr id="8" name="object 8"/>
          <p:cNvSpPr/>
          <p:nvPr/>
        </p:nvSpPr>
        <p:spPr>
          <a:xfrm>
            <a:off x="3585551" y="2832538"/>
            <a:ext cx="1988390" cy="457032"/>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3521557" y="3076288"/>
            <a:ext cx="2116378" cy="457032"/>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4216354" y="3320039"/>
            <a:ext cx="725267" cy="457032"/>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5412433" y="3653648"/>
            <a:ext cx="3266750" cy="1249222"/>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463550" y="1872772"/>
            <a:ext cx="3266750" cy="1249222"/>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5412433" y="1872772"/>
            <a:ext cx="3266750" cy="1249222"/>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463550" y="3653648"/>
            <a:ext cx="3266750" cy="1249222"/>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657818" y="1546003"/>
            <a:ext cx="361047" cy="286329"/>
          </a:xfrm>
          <a:custGeom>
            <a:avLst/>
            <a:gdLst/>
            <a:ahLst/>
            <a:cxnLst/>
            <a:rect l="l" t="t" r="r" b="b"/>
            <a:pathLst>
              <a:path w="361047" h="286329">
                <a:moveTo>
                  <a:pt x="0" y="143191"/>
                </a:moveTo>
                <a:lnTo>
                  <a:pt x="6349" y="105413"/>
                </a:lnTo>
                <a:lnTo>
                  <a:pt x="24276" y="71424"/>
                </a:lnTo>
                <a:lnTo>
                  <a:pt x="52101" y="42556"/>
                </a:lnTo>
                <a:lnTo>
                  <a:pt x="88142" y="20141"/>
                </a:lnTo>
                <a:lnTo>
                  <a:pt x="130721" y="5511"/>
                </a:lnTo>
                <a:lnTo>
                  <a:pt x="178156" y="0"/>
                </a:lnTo>
                <a:lnTo>
                  <a:pt x="194700" y="564"/>
                </a:lnTo>
                <a:lnTo>
                  <a:pt x="241461" y="8674"/>
                </a:lnTo>
                <a:lnTo>
                  <a:pt x="282688" y="25396"/>
                </a:lnTo>
                <a:lnTo>
                  <a:pt x="316807" y="49430"/>
                </a:lnTo>
                <a:lnTo>
                  <a:pt x="342240" y="79476"/>
                </a:lnTo>
                <a:lnTo>
                  <a:pt x="359916" y="126642"/>
                </a:lnTo>
                <a:lnTo>
                  <a:pt x="361047" y="139381"/>
                </a:lnTo>
                <a:lnTo>
                  <a:pt x="360345" y="152769"/>
                </a:lnTo>
                <a:lnTo>
                  <a:pt x="350183" y="190479"/>
                </a:lnTo>
                <a:lnTo>
                  <a:pt x="329201" y="223585"/>
                </a:lnTo>
                <a:lnTo>
                  <a:pt x="299029" y="250894"/>
                </a:lnTo>
                <a:lnTo>
                  <a:pt x="261297" y="271217"/>
                </a:lnTo>
                <a:lnTo>
                  <a:pt x="217636" y="283363"/>
                </a:lnTo>
                <a:lnTo>
                  <a:pt x="186039" y="286329"/>
                </a:lnTo>
                <a:lnTo>
                  <a:pt x="169193" y="285784"/>
                </a:lnTo>
                <a:lnTo>
                  <a:pt x="121755" y="277858"/>
                </a:lnTo>
                <a:lnTo>
                  <a:pt x="80095" y="261476"/>
                </a:lnTo>
                <a:lnTo>
                  <a:pt x="45660" y="237898"/>
                </a:lnTo>
                <a:lnTo>
                  <a:pt x="19898" y="208386"/>
                </a:lnTo>
                <a:lnTo>
                  <a:pt x="1543" y="161984"/>
                </a:lnTo>
                <a:lnTo>
                  <a:pt x="0" y="143191"/>
                </a:lnTo>
                <a:close/>
              </a:path>
            </a:pathLst>
          </a:custGeom>
          <a:ln w="22852">
            <a:solidFill>
              <a:srgbClr val="FF0000"/>
            </a:solidFill>
          </a:ln>
        </p:spPr>
        <p:txBody>
          <a:bodyPr wrap="square" lIns="0" tIns="0" rIns="0" bIns="0" rtlCol="0">
            <a:noAutofit/>
          </a:bodyPr>
          <a:lstStyle/>
          <a:p>
            <a:endParaRPr/>
          </a:p>
        </p:txBody>
      </p:sp>
      <p:sp>
        <p:nvSpPr>
          <p:cNvPr id="17" name="object 17"/>
          <p:cNvSpPr/>
          <p:nvPr/>
        </p:nvSpPr>
        <p:spPr>
          <a:xfrm>
            <a:off x="685247" y="4900595"/>
            <a:ext cx="359532" cy="287862"/>
          </a:xfrm>
          <a:custGeom>
            <a:avLst/>
            <a:gdLst/>
            <a:ahLst/>
            <a:cxnLst/>
            <a:rect l="l" t="t" r="r" b="b"/>
            <a:pathLst>
              <a:path w="359532" h="287862">
                <a:moveTo>
                  <a:pt x="0" y="143954"/>
                </a:moveTo>
                <a:lnTo>
                  <a:pt x="6328" y="105961"/>
                </a:lnTo>
                <a:lnTo>
                  <a:pt x="24197" y="71778"/>
                </a:lnTo>
                <a:lnTo>
                  <a:pt x="51931" y="42748"/>
                </a:lnTo>
                <a:lnTo>
                  <a:pt x="87853" y="20213"/>
                </a:lnTo>
                <a:lnTo>
                  <a:pt x="130288" y="5516"/>
                </a:lnTo>
                <a:lnTo>
                  <a:pt x="177559" y="0"/>
                </a:lnTo>
                <a:lnTo>
                  <a:pt x="194028" y="569"/>
                </a:lnTo>
                <a:lnTo>
                  <a:pt x="240582" y="8741"/>
                </a:lnTo>
                <a:lnTo>
                  <a:pt x="281631" y="25590"/>
                </a:lnTo>
                <a:lnTo>
                  <a:pt x="315596" y="49802"/>
                </a:lnTo>
                <a:lnTo>
                  <a:pt x="340899" y="80065"/>
                </a:lnTo>
                <a:lnTo>
                  <a:pt x="355960" y="115066"/>
                </a:lnTo>
                <a:lnTo>
                  <a:pt x="359532" y="140385"/>
                </a:lnTo>
                <a:lnTo>
                  <a:pt x="358830" y="153818"/>
                </a:lnTo>
                <a:lnTo>
                  <a:pt x="348685" y="191672"/>
                </a:lnTo>
                <a:lnTo>
                  <a:pt x="327745" y="224918"/>
                </a:lnTo>
                <a:lnTo>
                  <a:pt x="297638" y="252346"/>
                </a:lnTo>
                <a:lnTo>
                  <a:pt x="259993" y="272749"/>
                </a:lnTo>
                <a:lnTo>
                  <a:pt x="216438" y="284919"/>
                </a:lnTo>
                <a:lnTo>
                  <a:pt x="184922" y="287862"/>
                </a:lnTo>
                <a:lnTo>
                  <a:pt x="168168" y="287311"/>
                </a:lnTo>
                <a:lnTo>
                  <a:pt x="120974" y="279312"/>
                </a:lnTo>
                <a:lnTo>
                  <a:pt x="79517" y="262784"/>
                </a:lnTo>
                <a:lnTo>
                  <a:pt x="45254" y="239004"/>
                </a:lnTo>
                <a:lnTo>
                  <a:pt x="19643" y="209244"/>
                </a:lnTo>
                <a:lnTo>
                  <a:pt x="1475" y="162466"/>
                </a:lnTo>
                <a:lnTo>
                  <a:pt x="0" y="143954"/>
                </a:lnTo>
                <a:close/>
              </a:path>
            </a:pathLst>
          </a:custGeom>
          <a:ln w="22852">
            <a:solidFill>
              <a:srgbClr val="FF0000"/>
            </a:solidFill>
          </a:ln>
        </p:spPr>
        <p:txBody>
          <a:bodyPr wrap="square" lIns="0" tIns="0" rIns="0" bIns="0" rtlCol="0">
            <a:noAutofit/>
          </a:bodyPr>
          <a:lstStyle/>
          <a:p>
            <a:endParaRPr/>
          </a:p>
        </p:txBody>
      </p:sp>
      <p:sp>
        <p:nvSpPr>
          <p:cNvPr id="18" name="object 18"/>
          <p:cNvSpPr/>
          <p:nvPr/>
        </p:nvSpPr>
        <p:spPr>
          <a:xfrm>
            <a:off x="8160373" y="4966112"/>
            <a:ext cx="361012" cy="287808"/>
          </a:xfrm>
          <a:custGeom>
            <a:avLst/>
            <a:gdLst/>
            <a:ahLst/>
            <a:cxnLst/>
            <a:rect l="l" t="t" r="r" b="b"/>
            <a:pathLst>
              <a:path w="361012" h="287808">
                <a:moveTo>
                  <a:pt x="0" y="143945"/>
                </a:moveTo>
                <a:lnTo>
                  <a:pt x="6326" y="106046"/>
                </a:lnTo>
                <a:lnTo>
                  <a:pt x="24189" y="71933"/>
                </a:lnTo>
                <a:lnTo>
                  <a:pt x="51916" y="42941"/>
                </a:lnTo>
                <a:lnTo>
                  <a:pt x="87834" y="20399"/>
                </a:lnTo>
                <a:lnTo>
                  <a:pt x="130270" y="5641"/>
                </a:lnTo>
                <a:lnTo>
                  <a:pt x="177550" y="0"/>
                </a:lnTo>
                <a:lnTo>
                  <a:pt x="194116" y="562"/>
                </a:lnTo>
                <a:lnTo>
                  <a:pt x="240915" y="8649"/>
                </a:lnTo>
                <a:lnTo>
                  <a:pt x="282167" y="25333"/>
                </a:lnTo>
                <a:lnTo>
                  <a:pt x="316327" y="49321"/>
                </a:lnTo>
                <a:lnTo>
                  <a:pt x="341853" y="79320"/>
                </a:lnTo>
                <a:lnTo>
                  <a:pt x="359785" y="126436"/>
                </a:lnTo>
                <a:lnTo>
                  <a:pt x="361012" y="139166"/>
                </a:lnTo>
                <a:lnTo>
                  <a:pt x="360322" y="152708"/>
                </a:lnTo>
                <a:lnTo>
                  <a:pt x="350263" y="190800"/>
                </a:lnTo>
                <a:lnTo>
                  <a:pt x="329471" y="224197"/>
                </a:lnTo>
                <a:lnTo>
                  <a:pt x="299557" y="251743"/>
                </a:lnTo>
                <a:lnTo>
                  <a:pt x="262131" y="272283"/>
                </a:lnTo>
                <a:lnTo>
                  <a:pt x="218804" y="284661"/>
                </a:lnTo>
                <a:lnTo>
                  <a:pt x="187435" y="287808"/>
                </a:lnTo>
                <a:lnTo>
                  <a:pt x="170494" y="287273"/>
                </a:lnTo>
                <a:lnTo>
                  <a:pt x="122849" y="279422"/>
                </a:lnTo>
                <a:lnTo>
                  <a:pt x="81054" y="263169"/>
                </a:lnTo>
                <a:lnTo>
                  <a:pt x="46495" y="239755"/>
                </a:lnTo>
                <a:lnTo>
                  <a:pt x="20560" y="210425"/>
                </a:lnTo>
                <a:lnTo>
                  <a:pt x="1789" y="164264"/>
                </a:lnTo>
                <a:lnTo>
                  <a:pt x="0" y="143945"/>
                </a:lnTo>
                <a:close/>
              </a:path>
            </a:pathLst>
          </a:custGeom>
          <a:ln w="22852">
            <a:solidFill>
              <a:srgbClr val="FF0000"/>
            </a:solidFill>
          </a:ln>
        </p:spPr>
        <p:txBody>
          <a:bodyPr wrap="square" lIns="0" tIns="0" rIns="0" bIns="0" rtlCol="0">
            <a:noAutofit/>
          </a:bodyPr>
          <a:lstStyle/>
          <a:p>
            <a:endParaRPr/>
          </a:p>
        </p:txBody>
      </p:sp>
      <p:sp>
        <p:nvSpPr>
          <p:cNvPr id="19" name="object 19"/>
          <p:cNvSpPr/>
          <p:nvPr/>
        </p:nvSpPr>
        <p:spPr>
          <a:xfrm>
            <a:off x="8149710" y="1535336"/>
            <a:ext cx="359557" cy="286371"/>
          </a:xfrm>
          <a:custGeom>
            <a:avLst/>
            <a:gdLst/>
            <a:ahLst/>
            <a:cxnLst/>
            <a:rect l="l" t="t" r="r" b="b"/>
            <a:pathLst>
              <a:path w="359557" h="286371">
                <a:moveTo>
                  <a:pt x="0" y="143197"/>
                </a:moveTo>
                <a:lnTo>
                  <a:pt x="6354" y="105326"/>
                </a:lnTo>
                <a:lnTo>
                  <a:pt x="24293" y="71266"/>
                </a:lnTo>
                <a:lnTo>
                  <a:pt x="52130" y="42361"/>
                </a:lnTo>
                <a:lnTo>
                  <a:pt x="88179" y="19953"/>
                </a:lnTo>
                <a:lnTo>
                  <a:pt x="130754" y="5385"/>
                </a:lnTo>
                <a:lnTo>
                  <a:pt x="178169" y="0"/>
                </a:lnTo>
                <a:lnTo>
                  <a:pt x="194610" y="571"/>
                </a:lnTo>
                <a:lnTo>
                  <a:pt x="241114" y="8766"/>
                </a:lnTo>
                <a:lnTo>
                  <a:pt x="282136" y="25654"/>
                </a:lnTo>
                <a:lnTo>
                  <a:pt x="316062" y="49914"/>
                </a:lnTo>
                <a:lnTo>
                  <a:pt x="341277" y="80225"/>
                </a:lnTo>
                <a:lnTo>
                  <a:pt x="358554" y="127772"/>
                </a:lnTo>
                <a:lnTo>
                  <a:pt x="359557" y="140606"/>
                </a:lnTo>
                <a:lnTo>
                  <a:pt x="358845" y="153883"/>
                </a:lnTo>
                <a:lnTo>
                  <a:pt x="348595" y="191349"/>
                </a:lnTo>
                <a:lnTo>
                  <a:pt x="327460" y="224300"/>
                </a:lnTo>
                <a:lnTo>
                  <a:pt x="297090" y="251491"/>
                </a:lnTo>
                <a:lnTo>
                  <a:pt x="259136" y="271676"/>
                </a:lnTo>
                <a:lnTo>
                  <a:pt x="215251" y="283612"/>
                </a:lnTo>
                <a:lnTo>
                  <a:pt x="183515" y="286371"/>
                </a:lnTo>
                <a:lnTo>
                  <a:pt x="166866" y="285811"/>
                </a:lnTo>
                <a:lnTo>
                  <a:pt x="119895" y="277738"/>
                </a:lnTo>
                <a:lnTo>
                  <a:pt x="78576" y="261081"/>
                </a:lnTo>
                <a:lnTo>
                  <a:pt x="44435" y="237133"/>
                </a:lnTo>
                <a:lnTo>
                  <a:pt x="18995" y="207187"/>
                </a:lnTo>
                <a:lnTo>
                  <a:pt x="1249" y="160162"/>
                </a:lnTo>
                <a:lnTo>
                  <a:pt x="0" y="143197"/>
                </a:lnTo>
                <a:close/>
              </a:path>
            </a:pathLst>
          </a:custGeom>
          <a:ln w="22852">
            <a:solidFill>
              <a:srgbClr val="FF0000"/>
            </a:solidFill>
          </a:ln>
        </p:spPr>
        <p:txBody>
          <a:bodyPr wrap="square" lIns="0" tIns="0" rIns="0" bIns="0" rtlCol="0">
            <a:noAutofit/>
          </a:bodyPr>
          <a:lstStyle/>
          <a:p>
            <a:endParaRPr/>
          </a:p>
        </p:txBody>
      </p:sp>
      <p:sp>
        <p:nvSpPr>
          <p:cNvPr id="21" name="object 21"/>
          <p:cNvSpPr txBox="1"/>
          <p:nvPr/>
        </p:nvSpPr>
        <p:spPr>
          <a:xfrm>
            <a:off x="4096765" y="275329"/>
            <a:ext cx="951382" cy="346717"/>
          </a:xfrm>
          <a:prstGeom prst="rect">
            <a:avLst/>
          </a:prstGeom>
        </p:spPr>
        <p:txBody>
          <a:bodyPr vert="horz" wrap="square" lIns="0" tIns="0" rIns="0" bIns="0" rtlCol="0">
            <a:noAutofit/>
          </a:bodyPr>
          <a:lstStyle/>
          <a:p>
            <a:pPr>
              <a:lnSpc>
                <a:spcPts val="2730"/>
              </a:lnSpc>
            </a:pPr>
            <a:r>
              <a:rPr sz="2600" b="1" spc="-44" dirty="0" smtClean="0">
                <a:latin typeface="Arial"/>
                <a:cs typeface="Arial"/>
              </a:rPr>
              <a:t>T</a:t>
            </a:r>
            <a:r>
              <a:rPr sz="2600" b="1" dirty="0" smtClean="0">
                <a:latin typeface="Arial"/>
                <a:cs typeface="Arial"/>
              </a:rPr>
              <a:t>ipos</a:t>
            </a:r>
            <a:endParaRPr sz="2600" dirty="0">
              <a:latin typeface="Arial"/>
              <a:cs typeface="Arial"/>
            </a:endParaRPr>
          </a:p>
        </p:txBody>
      </p:sp>
      <p:sp>
        <p:nvSpPr>
          <p:cNvPr id="22" name="object 22"/>
          <p:cNvSpPr txBox="1"/>
          <p:nvPr/>
        </p:nvSpPr>
        <p:spPr>
          <a:xfrm>
            <a:off x="5062982" y="275329"/>
            <a:ext cx="462202" cy="346717"/>
          </a:xfrm>
          <a:prstGeom prst="rect">
            <a:avLst/>
          </a:prstGeom>
        </p:spPr>
        <p:txBody>
          <a:bodyPr vert="horz" wrap="square" lIns="0" tIns="0" rIns="0" bIns="0" rtlCol="0">
            <a:noAutofit/>
          </a:bodyPr>
          <a:lstStyle/>
          <a:p>
            <a:pPr>
              <a:lnSpc>
                <a:spcPts val="2730"/>
              </a:lnSpc>
            </a:pPr>
            <a:r>
              <a:rPr sz="2600" b="1" spc="4" dirty="0" smtClean="0">
                <a:latin typeface="Arial"/>
                <a:cs typeface="Arial"/>
              </a:rPr>
              <a:t>de</a:t>
            </a:r>
            <a:endParaRPr sz="2600" dirty="0">
              <a:latin typeface="Arial"/>
              <a:cs typeface="Arial"/>
            </a:endParaRPr>
          </a:p>
        </p:txBody>
      </p:sp>
      <p:sp>
        <p:nvSpPr>
          <p:cNvPr id="23" name="object 23"/>
          <p:cNvSpPr txBox="1"/>
          <p:nvPr/>
        </p:nvSpPr>
        <p:spPr>
          <a:xfrm>
            <a:off x="5541898" y="275329"/>
            <a:ext cx="2611304" cy="346717"/>
          </a:xfrm>
          <a:prstGeom prst="rect">
            <a:avLst/>
          </a:prstGeom>
        </p:spPr>
        <p:txBody>
          <a:bodyPr vert="horz" wrap="square" lIns="0" tIns="0" rIns="0" bIns="0" rtlCol="0">
            <a:noAutofit/>
          </a:bodyPr>
          <a:lstStyle/>
          <a:p>
            <a:pPr>
              <a:lnSpc>
                <a:spcPts val="2730"/>
              </a:lnSpc>
            </a:pPr>
            <a:r>
              <a:rPr sz="2600" b="1" dirty="0" smtClean="0">
                <a:latin typeface="Arial"/>
                <a:cs typeface="Arial"/>
              </a:rPr>
              <a:t>a</a:t>
            </a:r>
            <a:r>
              <a:rPr sz="2600" b="1" spc="9" dirty="0" smtClean="0">
                <a:latin typeface="Arial"/>
                <a:cs typeface="Arial"/>
              </a:rPr>
              <a:t>p</a:t>
            </a:r>
            <a:r>
              <a:rPr sz="2600" b="1" dirty="0" smtClean="0">
                <a:latin typeface="Arial"/>
                <a:cs typeface="Arial"/>
              </a:rPr>
              <a:t>o</a:t>
            </a:r>
            <a:r>
              <a:rPr sz="2600" b="1" spc="-14" dirty="0" smtClean="0">
                <a:latin typeface="Arial"/>
                <a:cs typeface="Arial"/>
              </a:rPr>
              <a:t>y</a:t>
            </a:r>
            <a:r>
              <a:rPr sz="2600" b="1" dirty="0" smtClean="0">
                <a:latin typeface="Arial"/>
                <a:cs typeface="Arial"/>
              </a:rPr>
              <a:t>o y mo</a:t>
            </a:r>
            <a:r>
              <a:rPr sz="2600" b="1" spc="9" dirty="0" smtClean="0">
                <a:latin typeface="Arial"/>
                <a:cs typeface="Arial"/>
              </a:rPr>
              <a:t>n</a:t>
            </a:r>
            <a:r>
              <a:rPr sz="2600" b="1" dirty="0" smtClean="0">
                <a:latin typeface="Arial"/>
                <a:cs typeface="Arial"/>
              </a:rPr>
              <a:t>tos</a:t>
            </a:r>
            <a:endParaRPr sz="2600" dirty="0">
              <a:latin typeface="Arial"/>
              <a:cs typeface="Arial"/>
            </a:endParaRPr>
          </a:p>
        </p:txBody>
      </p:sp>
      <p:sp>
        <p:nvSpPr>
          <p:cNvPr id="24" name="object 24"/>
          <p:cNvSpPr txBox="1"/>
          <p:nvPr/>
        </p:nvSpPr>
        <p:spPr>
          <a:xfrm>
            <a:off x="8273632" y="1553238"/>
            <a:ext cx="179606" cy="270929"/>
          </a:xfrm>
          <a:prstGeom prst="rect">
            <a:avLst/>
          </a:prstGeom>
        </p:spPr>
        <p:txBody>
          <a:bodyPr vert="horz" wrap="square" lIns="0" tIns="0" rIns="0" bIns="0" rtlCol="0">
            <a:noAutofit/>
          </a:bodyPr>
          <a:lstStyle/>
          <a:p>
            <a:pPr>
              <a:lnSpc>
                <a:spcPts val="2135"/>
              </a:lnSpc>
            </a:pPr>
            <a:r>
              <a:rPr sz="2000" dirty="0" smtClean="0">
                <a:latin typeface="Arial Narrow"/>
                <a:cs typeface="Arial Narrow"/>
              </a:rPr>
              <a:t>2</a:t>
            </a:r>
            <a:endParaRPr sz="2000" dirty="0">
              <a:latin typeface="Arial Narrow"/>
              <a:cs typeface="Arial Narrow"/>
            </a:endParaRPr>
          </a:p>
        </p:txBody>
      </p:sp>
      <p:sp>
        <p:nvSpPr>
          <p:cNvPr id="25" name="object 25"/>
          <p:cNvSpPr txBox="1"/>
          <p:nvPr/>
        </p:nvSpPr>
        <p:spPr>
          <a:xfrm>
            <a:off x="780474" y="1564032"/>
            <a:ext cx="179791" cy="271177"/>
          </a:xfrm>
          <a:prstGeom prst="rect">
            <a:avLst/>
          </a:prstGeom>
        </p:spPr>
        <p:txBody>
          <a:bodyPr vert="horz" wrap="square" lIns="0" tIns="0" rIns="0" bIns="0" rtlCol="0">
            <a:noAutofit/>
          </a:bodyPr>
          <a:lstStyle/>
          <a:p>
            <a:pPr>
              <a:lnSpc>
                <a:spcPts val="2135"/>
              </a:lnSpc>
            </a:pPr>
            <a:r>
              <a:rPr sz="2000" dirty="0" smtClean="0">
                <a:latin typeface="Arial Narrow"/>
                <a:cs typeface="Arial Narrow"/>
              </a:rPr>
              <a:t>1</a:t>
            </a:r>
            <a:endParaRPr sz="2000" dirty="0">
              <a:latin typeface="Arial Narrow"/>
              <a:cs typeface="Arial Narrow"/>
            </a:endParaRPr>
          </a:p>
        </p:txBody>
      </p:sp>
      <p:sp>
        <p:nvSpPr>
          <p:cNvPr id="26" name="object 26"/>
          <p:cNvSpPr txBox="1"/>
          <p:nvPr/>
        </p:nvSpPr>
        <p:spPr>
          <a:xfrm>
            <a:off x="6149636" y="2077033"/>
            <a:ext cx="2006509" cy="693185"/>
          </a:xfrm>
          <a:prstGeom prst="rect">
            <a:avLst/>
          </a:prstGeom>
        </p:spPr>
        <p:txBody>
          <a:bodyPr vert="horz" wrap="square" lIns="0" tIns="0" rIns="0" bIns="0" rtlCol="0">
            <a:noAutofit/>
          </a:bodyPr>
          <a:lstStyle/>
          <a:p>
            <a:pPr algn="ctr">
              <a:lnSpc>
                <a:spcPts val="1614"/>
              </a:lnSpc>
            </a:pPr>
            <a:r>
              <a:rPr sz="1600" b="1" spc="4" dirty="0" smtClean="0">
                <a:latin typeface="Calibri"/>
                <a:cs typeface="Calibri"/>
              </a:rPr>
              <a:t>A</a:t>
            </a:r>
            <a:r>
              <a:rPr sz="1600" b="1" dirty="0" smtClean="0">
                <a:latin typeface="Calibri"/>
                <a:cs typeface="Calibri"/>
              </a:rPr>
              <a:t>si</a:t>
            </a:r>
            <a:r>
              <a:rPr sz="1600" b="1" spc="-9" dirty="0" smtClean="0">
                <a:latin typeface="Calibri"/>
                <a:cs typeface="Calibri"/>
              </a:rPr>
              <a:t>s</a:t>
            </a:r>
            <a:r>
              <a:rPr sz="1600" b="1" spc="-25" dirty="0" smtClean="0">
                <a:latin typeface="Calibri"/>
                <a:cs typeface="Calibri"/>
              </a:rPr>
              <a:t>t</a:t>
            </a:r>
            <a:r>
              <a:rPr sz="1600" b="1" dirty="0" smtClean="0">
                <a:latin typeface="Calibri"/>
                <a:cs typeface="Calibri"/>
              </a:rPr>
              <a:t>encia</a:t>
            </a:r>
            <a:r>
              <a:rPr sz="1600" b="1" spc="-72" dirty="0" smtClean="0">
                <a:latin typeface="Calibri"/>
                <a:cs typeface="Calibri"/>
              </a:rPr>
              <a:t> </a:t>
            </a:r>
            <a:r>
              <a:rPr sz="1600" b="1" spc="-30" dirty="0" smtClean="0">
                <a:latin typeface="Calibri"/>
                <a:cs typeface="Calibri"/>
              </a:rPr>
              <a:t>t</a:t>
            </a:r>
            <a:r>
              <a:rPr sz="1600" b="1" spc="-8" dirty="0" smtClean="0">
                <a:latin typeface="Calibri"/>
                <a:cs typeface="Calibri"/>
              </a:rPr>
              <a:t>é</a:t>
            </a:r>
            <a:r>
              <a:rPr sz="1600" b="1" spc="-1" dirty="0" smtClean="0">
                <a:latin typeface="Calibri"/>
                <a:cs typeface="Calibri"/>
              </a:rPr>
              <a:t>c</a:t>
            </a:r>
            <a:r>
              <a:rPr sz="1600" b="1" spc="-13" dirty="0" smtClean="0">
                <a:latin typeface="Calibri"/>
                <a:cs typeface="Calibri"/>
              </a:rPr>
              <a:t>n</a:t>
            </a:r>
            <a:r>
              <a:rPr sz="1600" b="1" spc="-5" dirty="0" smtClean="0">
                <a:latin typeface="Calibri"/>
                <a:cs typeface="Calibri"/>
              </a:rPr>
              <a:t>ic</a:t>
            </a:r>
            <a:r>
              <a:rPr sz="1600" b="1" spc="-3" dirty="0" smtClean="0">
                <a:latin typeface="Calibri"/>
                <a:cs typeface="Calibri"/>
              </a:rPr>
              <a:t>o</a:t>
            </a:r>
            <a:r>
              <a:rPr sz="1600" b="1" dirty="0" smtClean="0">
                <a:latin typeface="Calibri"/>
                <a:cs typeface="Calibri"/>
              </a:rPr>
              <a:t>-</a:t>
            </a:r>
            <a:r>
              <a:rPr sz="1600" b="1" spc="-5" dirty="0" smtClean="0">
                <a:latin typeface="Calibri"/>
                <a:cs typeface="Calibri"/>
              </a:rPr>
              <a:t>le</a:t>
            </a:r>
            <a:r>
              <a:rPr sz="1600" b="1" spc="-27" dirty="0" smtClean="0">
                <a:latin typeface="Calibri"/>
                <a:cs typeface="Calibri"/>
              </a:rPr>
              <a:t>g</a:t>
            </a:r>
            <a:r>
              <a:rPr sz="1600" b="1" spc="-5" dirty="0" smtClean="0">
                <a:latin typeface="Calibri"/>
                <a:cs typeface="Calibri"/>
              </a:rPr>
              <a:t>al</a:t>
            </a:r>
            <a:endParaRPr sz="1600" dirty="0">
              <a:latin typeface="Calibri"/>
              <a:cs typeface="Calibri"/>
            </a:endParaRPr>
          </a:p>
          <a:p>
            <a:pPr marL="361991" marR="394112" algn="ctr"/>
            <a:r>
              <a:rPr sz="1600" b="1" dirty="0" smtClean="0">
                <a:latin typeface="Calibri"/>
                <a:cs typeface="Calibri"/>
              </a:rPr>
              <a:t>en</a:t>
            </a:r>
            <a:r>
              <a:rPr sz="1600" b="1" spc="-11" dirty="0" smtClean="0">
                <a:latin typeface="Calibri"/>
                <a:cs typeface="Calibri"/>
              </a:rPr>
              <a:t> </a:t>
            </a:r>
            <a:r>
              <a:rPr sz="1600" b="1" dirty="0" smtClean="0">
                <a:latin typeface="Calibri"/>
                <a:cs typeface="Calibri"/>
              </a:rPr>
              <a:t>m</a:t>
            </a:r>
            <a:r>
              <a:rPr sz="1600" b="1" spc="-9" dirty="0" smtClean="0">
                <a:latin typeface="Calibri"/>
                <a:cs typeface="Calibri"/>
              </a:rPr>
              <a:t>a</a:t>
            </a:r>
            <a:r>
              <a:rPr sz="1600" b="1" spc="-25" dirty="0" smtClean="0">
                <a:latin typeface="Calibri"/>
                <a:cs typeface="Calibri"/>
              </a:rPr>
              <a:t>t</a:t>
            </a:r>
            <a:r>
              <a:rPr sz="1600" b="1" dirty="0" smtClean="0">
                <a:latin typeface="Calibri"/>
                <a:cs typeface="Calibri"/>
              </a:rPr>
              <a:t>eria</a:t>
            </a:r>
            <a:r>
              <a:rPr sz="1600" b="1" spc="-51" dirty="0" smtClean="0">
                <a:latin typeface="Calibri"/>
                <a:cs typeface="Calibri"/>
              </a:rPr>
              <a:t> </a:t>
            </a:r>
            <a:r>
              <a:rPr sz="1600" b="1" spc="-13" dirty="0" smtClean="0">
                <a:latin typeface="Calibri"/>
                <a:cs typeface="Calibri"/>
              </a:rPr>
              <a:t>d</a:t>
            </a:r>
            <a:r>
              <a:rPr sz="1600" b="1" spc="-8" dirty="0" smtClean="0">
                <a:latin typeface="Calibri"/>
                <a:cs typeface="Calibri"/>
              </a:rPr>
              <a:t>e</a:t>
            </a:r>
            <a:endParaRPr sz="1600" dirty="0">
              <a:latin typeface="Calibri"/>
              <a:cs typeface="Calibri"/>
            </a:endParaRPr>
          </a:p>
          <a:p>
            <a:pPr marL="360469" marR="392081" algn="ctr"/>
            <a:r>
              <a:rPr sz="1600" b="1" spc="-13" dirty="0" smtClean="0">
                <a:latin typeface="Calibri"/>
                <a:cs typeface="Calibri"/>
              </a:rPr>
              <a:t>p</a:t>
            </a:r>
            <a:r>
              <a:rPr sz="1600" b="1" spc="-29" dirty="0" smtClean="0">
                <a:latin typeface="Calibri"/>
                <a:cs typeface="Calibri"/>
              </a:rPr>
              <a:t>r</a:t>
            </a:r>
            <a:r>
              <a:rPr sz="1600" b="1" spc="-8" dirty="0" smtClean="0">
                <a:latin typeface="Calibri"/>
                <a:cs typeface="Calibri"/>
              </a:rPr>
              <a:t>od</a:t>
            </a:r>
            <a:r>
              <a:rPr sz="1600" b="1" spc="-13" dirty="0" smtClean="0">
                <a:latin typeface="Calibri"/>
                <a:cs typeface="Calibri"/>
              </a:rPr>
              <a:t>u</a:t>
            </a:r>
            <a:r>
              <a:rPr sz="1600" b="1" spc="-5" dirty="0" smtClean="0">
                <a:latin typeface="Calibri"/>
                <a:cs typeface="Calibri"/>
              </a:rPr>
              <a:t>ctiv</a:t>
            </a:r>
            <a:r>
              <a:rPr sz="1600" b="1" dirty="0" smtClean="0">
                <a:latin typeface="Calibri"/>
                <a:cs typeface="Calibri"/>
              </a:rPr>
              <a:t>i</a:t>
            </a:r>
            <a:r>
              <a:rPr sz="1600" b="1" spc="-13" dirty="0" smtClean="0">
                <a:latin typeface="Calibri"/>
                <a:cs typeface="Calibri"/>
              </a:rPr>
              <a:t>d</a:t>
            </a:r>
            <a:r>
              <a:rPr sz="1600" b="1" spc="-8" dirty="0" smtClean="0">
                <a:latin typeface="Calibri"/>
                <a:cs typeface="Calibri"/>
              </a:rPr>
              <a:t>ad</a:t>
            </a:r>
            <a:endParaRPr sz="1600" dirty="0">
              <a:latin typeface="Calibri"/>
              <a:cs typeface="Calibri"/>
            </a:endParaRPr>
          </a:p>
        </p:txBody>
      </p:sp>
      <p:sp>
        <p:nvSpPr>
          <p:cNvPr id="27" name="object 27"/>
          <p:cNvSpPr txBox="1"/>
          <p:nvPr/>
        </p:nvSpPr>
        <p:spPr>
          <a:xfrm>
            <a:off x="999577" y="2198908"/>
            <a:ext cx="2084662" cy="449435"/>
          </a:xfrm>
          <a:prstGeom prst="rect">
            <a:avLst/>
          </a:prstGeom>
        </p:spPr>
        <p:txBody>
          <a:bodyPr vert="horz" wrap="square" lIns="0" tIns="0" rIns="0" bIns="0" rtlCol="0">
            <a:noAutofit/>
          </a:bodyPr>
          <a:lstStyle/>
          <a:p>
            <a:pPr algn="ctr">
              <a:lnSpc>
                <a:spcPts val="1614"/>
              </a:lnSpc>
            </a:pPr>
            <a:r>
              <a:rPr sz="1600" b="1" dirty="0" smtClean="0">
                <a:latin typeface="Calibri"/>
                <a:cs typeface="Calibri"/>
              </a:rPr>
              <a:t>C</a:t>
            </a:r>
            <a:r>
              <a:rPr sz="1600" b="1" spc="-9" dirty="0" smtClean="0">
                <a:latin typeface="Calibri"/>
                <a:cs typeface="Calibri"/>
              </a:rPr>
              <a:t>u</a:t>
            </a:r>
            <a:r>
              <a:rPr sz="1600" b="1" spc="-29" dirty="0" smtClean="0">
                <a:latin typeface="Calibri"/>
                <a:cs typeface="Calibri"/>
              </a:rPr>
              <a:t>r</a:t>
            </a:r>
            <a:r>
              <a:rPr sz="1600" b="1" dirty="0" smtClean="0">
                <a:latin typeface="Calibri"/>
                <a:cs typeface="Calibri"/>
              </a:rPr>
              <a:t>sos</a:t>
            </a:r>
            <a:r>
              <a:rPr sz="1600" b="1" spc="-9" dirty="0" smtClean="0">
                <a:latin typeface="Calibri"/>
                <a:cs typeface="Calibri"/>
              </a:rPr>
              <a:t> </a:t>
            </a:r>
            <a:r>
              <a:rPr sz="1600" b="1" spc="-4" dirty="0" smtClean="0">
                <a:latin typeface="Calibri"/>
                <a:cs typeface="Calibri"/>
              </a:rPr>
              <a:t>d</a:t>
            </a:r>
            <a:r>
              <a:rPr sz="1600" b="1" dirty="0" smtClean="0">
                <a:latin typeface="Calibri"/>
                <a:cs typeface="Calibri"/>
              </a:rPr>
              <a:t>e</a:t>
            </a:r>
            <a:r>
              <a:rPr sz="1600" b="1" spc="-1" dirty="0" smtClean="0">
                <a:latin typeface="Calibri"/>
                <a:cs typeface="Calibri"/>
              </a:rPr>
              <a:t> </a:t>
            </a:r>
            <a:r>
              <a:rPr sz="1600" b="1" spc="-13" dirty="0" smtClean="0">
                <a:latin typeface="Calibri"/>
                <a:cs typeface="Calibri"/>
              </a:rPr>
              <a:t>p</a:t>
            </a:r>
            <a:r>
              <a:rPr sz="1600" b="1" spc="-35" dirty="0" smtClean="0">
                <a:latin typeface="Calibri"/>
                <a:cs typeface="Calibri"/>
              </a:rPr>
              <a:t>r</a:t>
            </a:r>
            <a:r>
              <a:rPr sz="1600" b="1" spc="-3" dirty="0" smtClean="0">
                <a:latin typeface="Calibri"/>
                <a:cs typeface="Calibri"/>
              </a:rPr>
              <a:t>o</a:t>
            </a:r>
            <a:r>
              <a:rPr sz="1600" b="1" spc="-13" dirty="0" smtClean="0">
                <a:latin typeface="Calibri"/>
                <a:cs typeface="Calibri"/>
              </a:rPr>
              <a:t>du</a:t>
            </a:r>
            <a:r>
              <a:rPr sz="1600" b="1" spc="-5" dirty="0" smtClean="0">
                <a:latin typeface="Calibri"/>
                <a:cs typeface="Calibri"/>
              </a:rPr>
              <a:t>ctiv</a:t>
            </a:r>
            <a:r>
              <a:rPr sz="1600" b="1" dirty="0" smtClean="0">
                <a:latin typeface="Calibri"/>
                <a:cs typeface="Calibri"/>
              </a:rPr>
              <a:t>i</a:t>
            </a:r>
            <a:r>
              <a:rPr sz="1600" b="1" spc="-13" dirty="0" smtClean="0">
                <a:latin typeface="Calibri"/>
                <a:cs typeface="Calibri"/>
              </a:rPr>
              <a:t>d</a:t>
            </a:r>
            <a:r>
              <a:rPr sz="1600" b="1" spc="-8" dirty="0" smtClean="0">
                <a:latin typeface="Calibri"/>
                <a:cs typeface="Calibri"/>
              </a:rPr>
              <a:t>ad</a:t>
            </a:r>
            <a:endParaRPr sz="1600" dirty="0">
              <a:latin typeface="Calibri"/>
              <a:cs typeface="Calibri"/>
            </a:endParaRPr>
          </a:p>
          <a:p>
            <a:pPr marL="312033" marR="343713" algn="ctr"/>
            <a:r>
              <a:rPr sz="1600" b="1" dirty="0" smtClean="0">
                <a:latin typeface="Calibri"/>
                <a:cs typeface="Calibri"/>
              </a:rPr>
              <a:t>y</a:t>
            </a:r>
            <a:r>
              <a:rPr sz="1600" b="1" spc="2" dirty="0" smtClean="0">
                <a:latin typeface="Calibri"/>
                <a:cs typeface="Calibri"/>
              </a:rPr>
              <a:t> </a:t>
            </a:r>
            <a:r>
              <a:rPr sz="1600" b="1" spc="-10" dirty="0" smtClean="0">
                <a:latin typeface="Calibri"/>
                <a:cs typeface="Calibri"/>
              </a:rPr>
              <a:t>em</a:t>
            </a:r>
            <a:r>
              <a:rPr sz="1600" b="1" spc="-18" dirty="0" smtClean="0">
                <a:latin typeface="Calibri"/>
                <a:cs typeface="Calibri"/>
              </a:rPr>
              <a:t>p</a:t>
            </a:r>
            <a:r>
              <a:rPr sz="1600" b="1" spc="-5" dirty="0" smtClean="0">
                <a:latin typeface="Calibri"/>
                <a:cs typeface="Calibri"/>
              </a:rPr>
              <a:t>le</a:t>
            </a:r>
            <a:r>
              <a:rPr sz="1600" b="1" spc="-2" dirty="0" smtClean="0">
                <a:latin typeface="Calibri"/>
                <a:cs typeface="Calibri"/>
              </a:rPr>
              <a:t>a</a:t>
            </a:r>
            <a:r>
              <a:rPr sz="1600" b="1" spc="-13" dirty="0" smtClean="0">
                <a:latin typeface="Calibri"/>
                <a:cs typeface="Calibri"/>
              </a:rPr>
              <a:t>b</a:t>
            </a:r>
            <a:r>
              <a:rPr sz="1600" b="1" spc="-3" dirty="0" smtClean="0">
                <a:latin typeface="Calibri"/>
                <a:cs typeface="Calibri"/>
              </a:rPr>
              <a:t>i</a:t>
            </a:r>
            <a:r>
              <a:rPr sz="1600" b="1" dirty="0" smtClean="0">
                <a:latin typeface="Calibri"/>
                <a:cs typeface="Calibri"/>
              </a:rPr>
              <a:t>l</a:t>
            </a:r>
            <a:r>
              <a:rPr sz="1600" b="1" spc="-7" dirty="0" smtClean="0">
                <a:latin typeface="Calibri"/>
                <a:cs typeface="Calibri"/>
              </a:rPr>
              <a:t>idad</a:t>
            </a:r>
            <a:endParaRPr sz="1600" dirty="0">
              <a:latin typeface="Calibri"/>
              <a:cs typeface="Calibri"/>
            </a:endParaRPr>
          </a:p>
        </p:txBody>
      </p:sp>
      <p:sp>
        <p:nvSpPr>
          <p:cNvPr id="28" name="object 28"/>
          <p:cNvSpPr txBox="1"/>
          <p:nvPr/>
        </p:nvSpPr>
        <p:spPr>
          <a:xfrm>
            <a:off x="3649545" y="2925974"/>
            <a:ext cx="1840036" cy="936809"/>
          </a:xfrm>
          <a:prstGeom prst="rect">
            <a:avLst/>
          </a:prstGeom>
        </p:spPr>
        <p:txBody>
          <a:bodyPr vert="horz" wrap="square" lIns="0" tIns="0" rIns="0" bIns="0" rtlCol="0">
            <a:noAutofit/>
          </a:bodyPr>
          <a:lstStyle/>
          <a:p>
            <a:pPr marL="32994" marR="61357" algn="ctr">
              <a:lnSpc>
                <a:spcPts val="1614"/>
              </a:lnSpc>
            </a:pPr>
            <a:r>
              <a:rPr sz="1600" b="1" dirty="0" smtClean="0">
                <a:solidFill>
                  <a:srgbClr val="FFFFFF"/>
                </a:solidFill>
                <a:latin typeface="Calibri"/>
                <a:cs typeface="Calibri"/>
              </a:rPr>
              <a:t>P</a:t>
            </a:r>
            <a:r>
              <a:rPr sz="1600" b="1" spc="-25" dirty="0" smtClean="0">
                <a:solidFill>
                  <a:srgbClr val="FFFFFF"/>
                </a:solidFill>
                <a:latin typeface="Calibri"/>
                <a:cs typeface="Calibri"/>
              </a:rPr>
              <a:t>r</a:t>
            </a:r>
            <a:r>
              <a:rPr sz="1600" b="1" spc="4" dirty="0" smtClean="0">
                <a:solidFill>
                  <a:srgbClr val="FFFFFF"/>
                </a:solidFill>
                <a:latin typeface="Calibri"/>
                <a:cs typeface="Calibri"/>
              </a:rPr>
              <a:t>o</a:t>
            </a:r>
            <a:r>
              <a:rPr sz="1600" b="1" dirty="0" smtClean="0">
                <a:solidFill>
                  <a:srgbClr val="FFFFFF"/>
                </a:solidFill>
                <a:latin typeface="Calibri"/>
                <a:cs typeface="Calibri"/>
              </a:rPr>
              <a:t>g</a:t>
            </a:r>
            <a:r>
              <a:rPr sz="1600" b="1" spc="-39" dirty="0" smtClean="0">
                <a:solidFill>
                  <a:srgbClr val="FFFFFF"/>
                </a:solidFill>
                <a:latin typeface="Calibri"/>
                <a:cs typeface="Calibri"/>
              </a:rPr>
              <a:t>r</a:t>
            </a:r>
            <a:r>
              <a:rPr sz="1600" b="1" dirty="0" smtClean="0">
                <a:solidFill>
                  <a:srgbClr val="FFFFFF"/>
                </a:solidFill>
                <a:latin typeface="Calibri"/>
                <a:cs typeface="Calibri"/>
              </a:rPr>
              <a:t>ama</a:t>
            </a:r>
            <a:r>
              <a:rPr sz="1600" b="1" spc="-39" dirty="0" smtClean="0">
                <a:solidFill>
                  <a:srgbClr val="FFFFFF"/>
                </a:solidFill>
                <a:latin typeface="Calibri"/>
                <a:cs typeface="Calibri"/>
              </a:rPr>
              <a:t> </a:t>
            </a:r>
            <a:r>
              <a:rPr sz="1600" b="1" spc="-4" dirty="0" smtClean="0">
                <a:solidFill>
                  <a:srgbClr val="FFFFFF"/>
                </a:solidFill>
                <a:latin typeface="Calibri"/>
                <a:cs typeface="Calibri"/>
              </a:rPr>
              <a:t>d</a:t>
            </a:r>
            <a:r>
              <a:rPr sz="1600" b="1" dirty="0" smtClean="0">
                <a:solidFill>
                  <a:srgbClr val="FFFFFF"/>
                </a:solidFill>
                <a:latin typeface="Calibri"/>
                <a:cs typeface="Calibri"/>
              </a:rPr>
              <a:t>e</a:t>
            </a:r>
            <a:r>
              <a:rPr sz="1600" b="1" spc="-6" dirty="0" smtClean="0">
                <a:solidFill>
                  <a:srgbClr val="FFFFFF"/>
                </a:solidFill>
                <a:latin typeface="Calibri"/>
                <a:cs typeface="Calibri"/>
              </a:rPr>
              <a:t> </a:t>
            </a:r>
            <a:r>
              <a:rPr sz="1600" b="1" spc="-4" dirty="0" smtClean="0">
                <a:solidFill>
                  <a:srgbClr val="FFFFFF"/>
                </a:solidFill>
                <a:latin typeface="Calibri"/>
                <a:cs typeface="Calibri"/>
              </a:rPr>
              <a:t>A</a:t>
            </a:r>
            <a:r>
              <a:rPr sz="1600" b="1" spc="-13" dirty="0" smtClean="0">
                <a:solidFill>
                  <a:srgbClr val="FFFFFF"/>
                </a:solidFill>
                <a:latin typeface="Calibri"/>
                <a:cs typeface="Calibri"/>
              </a:rPr>
              <a:t>po</a:t>
            </a:r>
            <a:r>
              <a:rPr sz="1600" b="1" spc="-17" dirty="0" smtClean="0">
                <a:solidFill>
                  <a:srgbClr val="FFFFFF"/>
                </a:solidFill>
                <a:latin typeface="Calibri"/>
                <a:cs typeface="Calibri"/>
              </a:rPr>
              <a:t>y</a:t>
            </a:r>
            <a:r>
              <a:rPr sz="1600" b="1" spc="-8" dirty="0" smtClean="0">
                <a:solidFill>
                  <a:srgbClr val="FFFFFF"/>
                </a:solidFill>
                <a:latin typeface="Calibri"/>
                <a:cs typeface="Calibri"/>
              </a:rPr>
              <a:t>o</a:t>
            </a:r>
            <a:endParaRPr sz="1600" dirty="0">
              <a:latin typeface="Calibri"/>
              <a:cs typeface="Calibri"/>
            </a:endParaRPr>
          </a:p>
          <a:p>
            <a:pPr algn="ctr">
              <a:lnSpc>
                <a:spcPct val="100000"/>
              </a:lnSpc>
            </a:pPr>
            <a:r>
              <a:rPr sz="1600" b="1" spc="-4" dirty="0" smtClean="0">
                <a:solidFill>
                  <a:srgbClr val="FFFFFF"/>
                </a:solidFill>
                <a:latin typeface="Calibri"/>
                <a:cs typeface="Calibri"/>
              </a:rPr>
              <a:t>p</a:t>
            </a:r>
            <a:r>
              <a:rPr sz="1600" b="1" dirty="0" smtClean="0">
                <a:solidFill>
                  <a:srgbClr val="FFFFFF"/>
                </a:solidFill>
                <a:latin typeface="Calibri"/>
                <a:cs typeface="Calibri"/>
              </a:rPr>
              <a:t>a</a:t>
            </a:r>
            <a:r>
              <a:rPr sz="1600" b="1" spc="-34" dirty="0" smtClean="0">
                <a:solidFill>
                  <a:srgbClr val="FFFFFF"/>
                </a:solidFill>
                <a:latin typeface="Calibri"/>
                <a:cs typeface="Calibri"/>
              </a:rPr>
              <a:t>r</a:t>
            </a:r>
            <a:r>
              <a:rPr sz="1600" b="1" dirty="0" smtClean="0">
                <a:solidFill>
                  <a:srgbClr val="FFFFFF"/>
                </a:solidFill>
                <a:latin typeface="Calibri"/>
                <a:cs typeface="Calibri"/>
              </a:rPr>
              <a:t>a</a:t>
            </a:r>
            <a:r>
              <a:rPr sz="1600" b="1" spc="-20" dirty="0" smtClean="0">
                <a:solidFill>
                  <a:srgbClr val="FFFFFF"/>
                </a:solidFill>
                <a:latin typeface="Calibri"/>
                <a:cs typeface="Calibri"/>
              </a:rPr>
              <a:t> </a:t>
            </a:r>
            <a:r>
              <a:rPr sz="1600" b="1" dirty="0" smtClean="0">
                <a:solidFill>
                  <a:srgbClr val="FFFFFF"/>
                </a:solidFill>
                <a:latin typeface="Calibri"/>
                <a:cs typeface="Calibri"/>
              </a:rPr>
              <a:t>la</a:t>
            </a:r>
            <a:r>
              <a:rPr sz="1600" b="1" spc="-21" dirty="0" smtClean="0">
                <a:solidFill>
                  <a:srgbClr val="FFFFFF"/>
                </a:solidFill>
                <a:latin typeface="Calibri"/>
                <a:cs typeface="Calibri"/>
              </a:rPr>
              <a:t> </a:t>
            </a:r>
            <a:r>
              <a:rPr sz="1600" b="1" spc="-8" dirty="0" smtClean="0">
                <a:solidFill>
                  <a:srgbClr val="FFFFFF"/>
                </a:solidFill>
                <a:latin typeface="Calibri"/>
                <a:cs typeface="Calibri"/>
              </a:rPr>
              <a:t>P</a:t>
            </a:r>
            <a:r>
              <a:rPr sz="1600" b="1" spc="-30" dirty="0" smtClean="0">
                <a:solidFill>
                  <a:srgbClr val="FFFFFF"/>
                </a:solidFill>
                <a:latin typeface="Calibri"/>
                <a:cs typeface="Calibri"/>
              </a:rPr>
              <a:t>r</a:t>
            </a:r>
            <a:r>
              <a:rPr sz="1600" b="1" spc="-3" dirty="0" smtClean="0">
                <a:solidFill>
                  <a:srgbClr val="FFFFFF"/>
                </a:solidFill>
                <a:latin typeface="Calibri"/>
                <a:cs typeface="Calibri"/>
              </a:rPr>
              <a:t>o</a:t>
            </a:r>
            <a:r>
              <a:rPr sz="1600" b="1" spc="-13" dirty="0" smtClean="0">
                <a:solidFill>
                  <a:srgbClr val="FFFFFF"/>
                </a:solidFill>
                <a:latin typeface="Calibri"/>
                <a:cs typeface="Calibri"/>
              </a:rPr>
              <a:t>du</a:t>
            </a:r>
            <a:r>
              <a:rPr sz="1600" b="1" spc="-5" dirty="0" smtClean="0">
                <a:solidFill>
                  <a:srgbClr val="FFFFFF"/>
                </a:solidFill>
                <a:latin typeface="Calibri"/>
                <a:cs typeface="Calibri"/>
              </a:rPr>
              <a:t>ctiv</a:t>
            </a:r>
            <a:r>
              <a:rPr sz="1600" b="1" dirty="0" smtClean="0">
                <a:solidFill>
                  <a:srgbClr val="FFFFFF"/>
                </a:solidFill>
                <a:latin typeface="Calibri"/>
                <a:cs typeface="Calibri"/>
              </a:rPr>
              <a:t>i</a:t>
            </a:r>
            <a:r>
              <a:rPr sz="1600" b="1" spc="-13" dirty="0" smtClean="0">
                <a:solidFill>
                  <a:srgbClr val="FFFFFF"/>
                </a:solidFill>
                <a:latin typeface="Calibri"/>
                <a:cs typeface="Calibri"/>
              </a:rPr>
              <a:t>d</a:t>
            </a:r>
            <a:r>
              <a:rPr sz="1600" b="1" spc="-8" dirty="0" smtClean="0">
                <a:solidFill>
                  <a:srgbClr val="FFFFFF"/>
                </a:solidFill>
                <a:latin typeface="Calibri"/>
                <a:cs typeface="Calibri"/>
              </a:rPr>
              <a:t>ad</a:t>
            </a:r>
            <a:endParaRPr sz="1600" dirty="0">
              <a:latin typeface="Calibri"/>
              <a:cs typeface="Calibri"/>
            </a:endParaRPr>
          </a:p>
          <a:p>
            <a:pPr marL="663573" marR="642743" algn="ctr"/>
            <a:r>
              <a:rPr sz="1600" b="1" spc="-9" dirty="0" smtClean="0">
                <a:solidFill>
                  <a:srgbClr val="FFFFFF"/>
                </a:solidFill>
                <a:latin typeface="Calibri"/>
                <a:cs typeface="Calibri"/>
              </a:rPr>
              <a:t>(</a:t>
            </a:r>
            <a:r>
              <a:rPr sz="1600" b="1" spc="-113" dirty="0" smtClean="0">
                <a:solidFill>
                  <a:srgbClr val="FFFFFF"/>
                </a:solidFill>
                <a:latin typeface="Calibri"/>
                <a:cs typeface="Calibri"/>
              </a:rPr>
              <a:t>P</a:t>
            </a:r>
            <a:r>
              <a:rPr sz="1600" b="1" spc="-9" dirty="0" smtClean="0">
                <a:solidFill>
                  <a:srgbClr val="FFFFFF"/>
                </a:solidFill>
                <a:latin typeface="Calibri"/>
                <a:cs typeface="Calibri"/>
              </a:rPr>
              <a:t>A</a:t>
            </a:r>
            <a:r>
              <a:rPr sz="1600" b="1" spc="-3" dirty="0" smtClean="0">
                <a:solidFill>
                  <a:srgbClr val="FFFFFF"/>
                </a:solidFill>
                <a:latin typeface="Calibri"/>
                <a:cs typeface="Calibri"/>
              </a:rPr>
              <a:t>P</a:t>
            </a:r>
            <a:r>
              <a:rPr sz="1600" b="1" spc="-4" dirty="0" smtClean="0">
                <a:solidFill>
                  <a:srgbClr val="FFFFFF"/>
                </a:solidFill>
                <a:latin typeface="Calibri"/>
                <a:cs typeface="Calibri"/>
              </a:rPr>
              <a:t>)</a:t>
            </a:r>
            <a:endParaRPr sz="1600" dirty="0">
              <a:latin typeface="Calibri"/>
              <a:cs typeface="Calibri"/>
            </a:endParaRPr>
          </a:p>
        </p:txBody>
      </p:sp>
      <p:sp>
        <p:nvSpPr>
          <p:cNvPr id="29" name="object 29"/>
          <p:cNvSpPr txBox="1"/>
          <p:nvPr/>
        </p:nvSpPr>
        <p:spPr>
          <a:xfrm>
            <a:off x="6448278" y="3898181"/>
            <a:ext cx="1348043" cy="936860"/>
          </a:xfrm>
          <a:prstGeom prst="rect">
            <a:avLst/>
          </a:prstGeom>
        </p:spPr>
        <p:txBody>
          <a:bodyPr vert="horz" wrap="square" lIns="0" tIns="0" rIns="0" bIns="0" rtlCol="0">
            <a:noAutofit/>
          </a:bodyPr>
          <a:lstStyle/>
          <a:p>
            <a:pPr marL="49749" marR="63873" algn="ctr">
              <a:lnSpc>
                <a:spcPts val="1614"/>
              </a:lnSpc>
            </a:pPr>
            <a:r>
              <a:rPr sz="1600" b="1" dirty="0" smtClean="0">
                <a:latin typeface="Calibri"/>
                <a:cs typeface="Calibri"/>
              </a:rPr>
              <a:t>E</a:t>
            </a:r>
            <a:r>
              <a:rPr sz="1600" b="1" spc="-9" dirty="0" smtClean="0">
                <a:latin typeface="Calibri"/>
                <a:cs typeface="Calibri"/>
              </a:rPr>
              <a:t>s</a:t>
            </a:r>
            <a:r>
              <a:rPr sz="1600" b="1" dirty="0" smtClean="0">
                <a:latin typeface="Calibri"/>
                <a:cs typeface="Calibri"/>
              </a:rPr>
              <a:t>tím</a:t>
            </a:r>
            <a:r>
              <a:rPr sz="1600" b="1" spc="-4" dirty="0" smtClean="0">
                <a:latin typeface="Calibri"/>
                <a:cs typeface="Calibri"/>
              </a:rPr>
              <a:t>u</a:t>
            </a:r>
            <a:r>
              <a:rPr sz="1600" b="1" dirty="0" smtClean="0">
                <a:latin typeface="Calibri"/>
                <a:cs typeface="Calibri"/>
              </a:rPr>
              <a:t>l</a:t>
            </a:r>
            <a:r>
              <a:rPr sz="1600" b="1" spc="9" dirty="0" smtClean="0">
                <a:latin typeface="Calibri"/>
                <a:cs typeface="Calibri"/>
              </a:rPr>
              <a:t>o</a:t>
            </a:r>
            <a:r>
              <a:rPr sz="1600" b="1" dirty="0" smtClean="0">
                <a:latin typeface="Calibri"/>
                <a:cs typeface="Calibri"/>
              </a:rPr>
              <a:t>s</a:t>
            </a:r>
            <a:r>
              <a:rPr sz="1600" b="1" spc="-79" dirty="0" smtClean="0">
                <a:latin typeface="Calibri"/>
                <a:cs typeface="Calibri"/>
              </a:rPr>
              <a:t> </a:t>
            </a:r>
            <a:r>
              <a:rPr sz="1600" b="1" dirty="0" smtClean="0">
                <a:latin typeface="Calibri"/>
                <a:cs typeface="Calibri"/>
              </a:rPr>
              <a:t>a</a:t>
            </a:r>
            <a:r>
              <a:rPr sz="1600" b="1" spc="-7" dirty="0" smtClean="0">
                <a:latin typeface="Calibri"/>
                <a:cs typeface="Calibri"/>
              </a:rPr>
              <a:t> </a:t>
            </a:r>
            <a:r>
              <a:rPr sz="1600" b="1" dirty="0" smtClean="0">
                <a:latin typeface="Calibri"/>
                <a:cs typeface="Calibri"/>
              </a:rPr>
              <a:t>l</a:t>
            </a:r>
            <a:r>
              <a:rPr sz="1600" b="1" spc="-7" dirty="0" smtClean="0">
                <a:latin typeface="Calibri"/>
                <a:cs typeface="Calibri"/>
              </a:rPr>
              <a:t>a</a:t>
            </a:r>
            <a:endParaRPr sz="1600" dirty="0">
              <a:latin typeface="Calibri"/>
              <a:cs typeface="Calibri"/>
            </a:endParaRPr>
          </a:p>
          <a:p>
            <a:pPr algn="ctr"/>
            <a:r>
              <a:rPr sz="1600" b="1" spc="-4" dirty="0" smtClean="0">
                <a:latin typeface="Calibri"/>
                <a:cs typeface="Calibri"/>
              </a:rPr>
              <a:t>C</a:t>
            </a:r>
            <a:r>
              <a:rPr sz="1600" b="1" dirty="0" smtClean="0">
                <a:latin typeface="Calibri"/>
                <a:cs typeface="Calibri"/>
              </a:rPr>
              <a:t>er</a:t>
            </a:r>
            <a:r>
              <a:rPr sz="1600" b="1" spc="-4" dirty="0" smtClean="0">
                <a:latin typeface="Calibri"/>
                <a:cs typeface="Calibri"/>
              </a:rPr>
              <a:t>t</a:t>
            </a:r>
            <a:r>
              <a:rPr sz="1600" b="1" dirty="0" smtClean="0">
                <a:latin typeface="Calibri"/>
                <a:cs typeface="Calibri"/>
              </a:rPr>
              <a:t>ificac</a:t>
            </a:r>
            <a:r>
              <a:rPr sz="1600" b="1" spc="4" dirty="0" smtClean="0">
                <a:latin typeface="Calibri"/>
                <a:cs typeface="Calibri"/>
              </a:rPr>
              <a:t>i</a:t>
            </a:r>
            <a:r>
              <a:rPr sz="1600" b="1" dirty="0" smtClean="0">
                <a:latin typeface="Calibri"/>
                <a:cs typeface="Calibri"/>
              </a:rPr>
              <a:t>ón</a:t>
            </a:r>
            <a:r>
              <a:rPr sz="1600" b="1" spc="-78" dirty="0" smtClean="0">
                <a:latin typeface="Calibri"/>
                <a:cs typeface="Calibri"/>
              </a:rPr>
              <a:t> </a:t>
            </a:r>
            <a:r>
              <a:rPr sz="1600" b="1" spc="-13" dirty="0" smtClean="0">
                <a:latin typeface="Calibri"/>
                <a:cs typeface="Calibri"/>
              </a:rPr>
              <a:t>d</a:t>
            </a:r>
            <a:r>
              <a:rPr sz="1600" b="1" spc="-8" dirty="0" smtClean="0">
                <a:latin typeface="Calibri"/>
                <a:cs typeface="Calibri"/>
              </a:rPr>
              <a:t>e</a:t>
            </a:r>
            <a:r>
              <a:rPr sz="1600" b="1" spc="-3" dirty="0" smtClean="0">
                <a:latin typeface="Calibri"/>
                <a:cs typeface="Calibri"/>
              </a:rPr>
              <a:t> </a:t>
            </a:r>
            <a:r>
              <a:rPr sz="1600" b="1" spc="-11" dirty="0" smtClean="0">
                <a:latin typeface="Calibri"/>
                <a:cs typeface="Calibri"/>
              </a:rPr>
              <a:t>c</a:t>
            </a:r>
            <a:r>
              <a:rPr sz="1600" b="1" spc="-3" dirty="0" smtClean="0">
                <a:latin typeface="Calibri"/>
                <a:cs typeface="Calibri"/>
              </a:rPr>
              <a:t>o</a:t>
            </a:r>
            <a:r>
              <a:rPr sz="1600" b="1" spc="-12" dirty="0" smtClean="0">
                <a:latin typeface="Calibri"/>
                <a:cs typeface="Calibri"/>
              </a:rPr>
              <a:t>m</a:t>
            </a:r>
            <a:r>
              <a:rPr sz="1600" b="1" spc="-13" dirty="0" smtClean="0">
                <a:latin typeface="Calibri"/>
                <a:cs typeface="Calibri"/>
              </a:rPr>
              <a:t>p</a:t>
            </a:r>
            <a:r>
              <a:rPr sz="1600" b="1" spc="-17" dirty="0" smtClean="0">
                <a:latin typeface="Calibri"/>
                <a:cs typeface="Calibri"/>
              </a:rPr>
              <a:t>e</a:t>
            </a:r>
            <a:r>
              <a:rPr sz="1600" b="1" spc="-30" dirty="0" smtClean="0">
                <a:latin typeface="Calibri"/>
                <a:cs typeface="Calibri"/>
              </a:rPr>
              <a:t>t</a:t>
            </a:r>
            <a:r>
              <a:rPr sz="1600" b="1" spc="-6" dirty="0" smtClean="0">
                <a:latin typeface="Calibri"/>
                <a:cs typeface="Calibri"/>
              </a:rPr>
              <a:t>enci</a:t>
            </a:r>
            <a:r>
              <a:rPr sz="1600" b="1" spc="-2" dirty="0" smtClean="0">
                <a:latin typeface="Calibri"/>
                <a:cs typeface="Calibri"/>
              </a:rPr>
              <a:t>a</a:t>
            </a:r>
            <a:r>
              <a:rPr sz="1600" b="1" spc="-6" dirty="0" smtClean="0">
                <a:latin typeface="Calibri"/>
                <a:cs typeface="Calibri"/>
              </a:rPr>
              <a:t>s</a:t>
            </a:r>
            <a:r>
              <a:rPr sz="1600" b="1" spc="-3" dirty="0" smtClean="0">
                <a:latin typeface="Calibri"/>
                <a:cs typeface="Calibri"/>
              </a:rPr>
              <a:t> l</a:t>
            </a:r>
            <a:r>
              <a:rPr sz="1600" b="1" spc="-2" dirty="0" smtClean="0">
                <a:latin typeface="Calibri"/>
                <a:cs typeface="Calibri"/>
              </a:rPr>
              <a:t>a</a:t>
            </a:r>
            <a:r>
              <a:rPr sz="1600" b="1" spc="-13" dirty="0" smtClean="0">
                <a:latin typeface="Calibri"/>
                <a:cs typeface="Calibri"/>
              </a:rPr>
              <a:t>b</a:t>
            </a:r>
            <a:r>
              <a:rPr sz="1600" b="1" spc="-3" dirty="0" smtClean="0">
                <a:latin typeface="Calibri"/>
                <a:cs typeface="Calibri"/>
              </a:rPr>
              <a:t>o</a:t>
            </a:r>
            <a:r>
              <a:rPr sz="1600" b="1" spc="-45" dirty="0" smtClean="0">
                <a:latin typeface="Calibri"/>
                <a:cs typeface="Calibri"/>
              </a:rPr>
              <a:t>r</a:t>
            </a:r>
            <a:r>
              <a:rPr sz="1600" b="1" spc="-7" dirty="0" smtClean="0">
                <a:latin typeface="Calibri"/>
                <a:cs typeface="Calibri"/>
              </a:rPr>
              <a:t>a</a:t>
            </a:r>
            <a:r>
              <a:rPr sz="1600" b="1" dirty="0" smtClean="0">
                <a:latin typeface="Calibri"/>
                <a:cs typeface="Calibri"/>
              </a:rPr>
              <a:t>l</a:t>
            </a:r>
            <a:r>
              <a:rPr sz="1600" b="1" spc="-7" dirty="0" smtClean="0">
                <a:latin typeface="Calibri"/>
                <a:cs typeface="Calibri"/>
              </a:rPr>
              <a:t>es</a:t>
            </a:r>
            <a:endParaRPr sz="1600" dirty="0">
              <a:latin typeface="Calibri"/>
              <a:cs typeface="Calibri"/>
            </a:endParaRPr>
          </a:p>
        </p:txBody>
      </p:sp>
      <p:sp>
        <p:nvSpPr>
          <p:cNvPr id="30" name="object 30"/>
          <p:cNvSpPr txBox="1"/>
          <p:nvPr/>
        </p:nvSpPr>
        <p:spPr>
          <a:xfrm>
            <a:off x="1042240" y="4141706"/>
            <a:ext cx="2002122" cy="449587"/>
          </a:xfrm>
          <a:prstGeom prst="rect">
            <a:avLst/>
          </a:prstGeom>
        </p:spPr>
        <p:txBody>
          <a:bodyPr vert="horz" wrap="square" lIns="0" tIns="0" rIns="0" bIns="0" rtlCol="0">
            <a:noAutofit/>
          </a:bodyPr>
          <a:lstStyle/>
          <a:p>
            <a:pPr algn="ctr">
              <a:lnSpc>
                <a:spcPts val="1620"/>
              </a:lnSpc>
            </a:pPr>
            <a:r>
              <a:rPr sz="1600" b="1" dirty="0" smtClean="0">
                <a:latin typeface="Calibri"/>
                <a:cs typeface="Calibri"/>
              </a:rPr>
              <a:t>Capa</a:t>
            </a:r>
            <a:r>
              <a:rPr sz="1600" b="1" spc="4" dirty="0" smtClean="0">
                <a:latin typeface="Calibri"/>
                <a:cs typeface="Calibri"/>
              </a:rPr>
              <a:t>ci</a:t>
            </a:r>
            <a:r>
              <a:rPr sz="1600" b="1" spc="-9" dirty="0" smtClean="0">
                <a:latin typeface="Calibri"/>
                <a:cs typeface="Calibri"/>
              </a:rPr>
              <a:t>t</a:t>
            </a:r>
            <a:r>
              <a:rPr sz="1600" b="1" dirty="0" smtClean="0">
                <a:latin typeface="Calibri"/>
                <a:cs typeface="Calibri"/>
              </a:rPr>
              <a:t>a</a:t>
            </a:r>
            <a:r>
              <a:rPr sz="1600" b="1" spc="9" dirty="0" smtClean="0">
                <a:latin typeface="Calibri"/>
                <a:cs typeface="Calibri"/>
              </a:rPr>
              <a:t>c</a:t>
            </a:r>
            <a:r>
              <a:rPr sz="1600" b="1" spc="4" dirty="0" smtClean="0">
                <a:latin typeface="Calibri"/>
                <a:cs typeface="Calibri"/>
              </a:rPr>
              <a:t>ió</a:t>
            </a:r>
            <a:r>
              <a:rPr sz="1600" b="1" dirty="0" smtClean="0">
                <a:latin typeface="Calibri"/>
                <a:cs typeface="Calibri"/>
              </a:rPr>
              <a:t>n</a:t>
            </a:r>
            <a:r>
              <a:rPr sz="1600" b="1" spc="-89" dirty="0" smtClean="0">
                <a:latin typeface="Calibri"/>
                <a:cs typeface="Calibri"/>
              </a:rPr>
              <a:t> </a:t>
            </a:r>
            <a:r>
              <a:rPr sz="1600" b="1" spc="-7" dirty="0" smtClean="0">
                <a:latin typeface="Calibri"/>
                <a:cs typeface="Calibri"/>
              </a:rPr>
              <a:t>espe</a:t>
            </a:r>
            <a:r>
              <a:rPr sz="1600" b="1" spc="-1" dirty="0" smtClean="0">
                <a:latin typeface="Calibri"/>
                <a:cs typeface="Calibri"/>
              </a:rPr>
              <a:t>c</a:t>
            </a:r>
            <a:r>
              <a:rPr sz="1600" b="1" dirty="0" smtClean="0">
                <a:latin typeface="Calibri"/>
                <a:cs typeface="Calibri"/>
              </a:rPr>
              <a:t>í</a:t>
            </a:r>
            <a:r>
              <a:rPr sz="1600" b="1" spc="-4" dirty="0" smtClean="0">
                <a:latin typeface="Calibri"/>
                <a:cs typeface="Calibri"/>
              </a:rPr>
              <a:t>f</a:t>
            </a:r>
            <a:r>
              <a:rPr sz="1600" b="1" dirty="0" smtClean="0">
                <a:latin typeface="Calibri"/>
                <a:cs typeface="Calibri"/>
              </a:rPr>
              <a:t>i</a:t>
            </a:r>
            <a:r>
              <a:rPr sz="1600" b="1" spc="-11" dirty="0" smtClean="0">
                <a:latin typeface="Calibri"/>
                <a:cs typeface="Calibri"/>
              </a:rPr>
              <a:t>c</a:t>
            </a:r>
            <a:r>
              <a:rPr sz="1600" b="1" spc="-7" dirty="0" smtClean="0">
                <a:latin typeface="Calibri"/>
                <a:cs typeface="Calibri"/>
              </a:rPr>
              <a:t>a</a:t>
            </a:r>
            <a:endParaRPr sz="1600" dirty="0">
              <a:latin typeface="Calibri"/>
              <a:cs typeface="Calibri"/>
            </a:endParaRPr>
          </a:p>
          <a:p>
            <a:pPr marL="193228" marR="223932" algn="ctr"/>
            <a:r>
              <a:rPr sz="1600" b="1" dirty="0" smtClean="0">
                <a:latin typeface="Calibri"/>
                <a:cs typeface="Calibri"/>
              </a:rPr>
              <a:t>p</a:t>
            </a:r>
            <a:r>
              <a:rPr sz="1600" b="1" spc="4" dirty="0" smtClean="0">
                <a:latin typeface="Calibri"/>
                <a:cs typeface="Calibri"/>
              </a:rPr>
              <a:t>o</a:t>
            </a:r>
            <a:r>
              <a:rPr sz="1600" b="1" dirty="0" smtClean="0">
                <a:latin typeface="Calibri"/>
                <a:cs typeface="Calibri"/>
              </a:rPr>
              <a:t>r</a:t>
            </a:r>
            <a:r>
              <a:rPr sz="1600" b="1" spc="-2" dirty="0" smtClean="0">
                <a:latin typeface="Calibri"/>
                <a:cs typeface="Calibri"/>
              </a:rPr>
              <a:t> </a:t>
            </a:r>
            <a:r>
              <a:rPr sz="1600" b="1" spc="-9" dirty="0" smtClean="0">
                <a:latin typeface="Calibri"/>
                <a:cs typeface="Calibri"/>
              </a:rPr>
              <a:t>comp</a:t>
            </a:r>
            <a:r>
              <a:rPr sz="1600" b="1" spc="-12" dirty="0" smtClean="0">
                <a:latin typeface="Calibri"/>
                <a:cs typeface="Calibri"/>
              </a:rPr>
              <a:t>e</a:t>
            </a:r>
            <a:r>
              <a:rPr sz="1600" b="1" spc="-30" dirty="0" smtClean="0">
                <a:latin typeface="Calibri"/>
                <a:cs typeface="Calibri"/>
              </a:rPr>
              <a:t>t</a:t>
            </a:r>
            <a:r>
              <a:rPr sz="1600" b="1" spc="-8" dirty="0" smtClean="0">
                <a:latin typeface="Calibri"/>
                <a:cs typeface="Calibri"/>
              </a:rPr>
              <a:t>en</a:t>
            </a:r>
            <a:r>
              <a:rPr sz="1600" b="1" spc="-1" dirty="0" smtClean="0">
                <a:latin typeface="Calibri"/>
                <a:cs typeface="Calibri"/>
              </a:rPr>
              <a:t>c</a:t>
            </a:r>
            <a:r>
              <a:rPr sz="1600" b="1" dirty="0" smtClean="0">
                <a:latin typeface="Calibri"/>
                <a:cs typeface="Calibri"/>
              </a:rPr>
              <a:t>i</a:t>
            </a:r>
            <a:r>
              <a:rPr sz="1600" b="1" spc="-2" dirty="0" smtClean="0">
                <a:latin typeface="Calibri"/>
                <a:cs typeface="Calibri"/>
              </a:rPr>
              <a:t>a</a:t>
            </a:r>
            <a:r>
              <a:rPr sz="1600" b="1" spc="-6" dirty="0" smtClean="0">
                <a:latin typeface="Calibri"/>
                <a:cs typeface="Calibri"/>
              </a:rPr>
              <a:t>s</a:t>
            </a:r>
            <a:endParaRPr sz="1600" dirty="0">
              <a:latin typeface="Calibri"/>
              <a:cs typeface="Calibri"/>
            </a:endParaRPr>
          </a:p>
        </p:txBody>
      </p:sp>
      <p:sp>
        <p:nvSpPr>
          <p:cNvPr id="31" name="object 31"/>
          <p:cNvSpPr txBox="1"/>
          <p:nvPr/>
        </p:nvSpPr>
        <p:spPr>
          <a:xfrm>
            <a:off x="806375" y="4921010"/>
            <a:ext cx="179606" cy="270929"/>
          </a:xfrm>
          <a:prstGeom prst="rect">
            <a:avLst/>
          </a:prstGeom>
        </p:spPr>
        <p:txBody>
          <a:bodyPr vert="horz" wrap="square" lIns="0" tIns="0" rIns="0" bIns="0" rtlCol="0">
            <a:noAutofit/>
          </a:bodyPr>
          <a:lstStyle/>
          <a:p>
            <a:pPr>
              <a:lnSpc>
                <a:spcPts val="2135"/>
              </a:lnSpc>
            </a:pPr>
            <a:r>
              <a:rPr sz="2000" dirty="0" smtClean="0">
                <a:latin typeface="Arial Narrow"/>
                <a:cs typeface="Arial Narrow"/>
              </a:rPr>
              <a:t>3</a:t>
            </a:r>
            <a:endParaRPr sz="2000" dirty="0">
              <a:latin typeface="Arial Narrow"/>
              <a:cs typeface="Arial Narrow"/>
            </a:endParaRPr>
          </a:p>
        </p:txBody>
      </p:sp>
      <p:sp>
        <p:nvSpPr>
          <p:cNvPr id="32" name="object 32"/>
          <p:cNvSpPr txBox="1"/>
          <p:nvPr/>
        </p:nvSpPr>
        <p:spPr>
          <a:xfrm>
            <a:off x="8284552" y="4986213"/>
            <a:ext cx="179606" cy="270929"/>
          </a:xfrm>
          <a:prstGeom prst="rect">
            <a:avLst/>
          </a:prstGeom>
        </p:spPr>
        <p:txBody>
          <a:bodyPr vert="horz" wrap="square" lIns="0" tIns="0" rIns="0" bIns="0" rtlCol="0">
            <a:noAutofit/>
          </a:bodyPr>
          <a:lstStyle/>
          <a:p>
            <a:pPr>
              <a:lnSpc>
                <a:spcPts val="2135"/>
              </a:lnSpc>
            </a:pPr>
            <a:r>
              <a:rPr sz="2000" dirty="0" smtClean="0">
                <a:latin typeface="Arial Narrow"/>
                <a:cs typeface="Arial Narrow"/>
              </a:rPr>
              <a:t>4</a:t>
            </a:r>
            <a:endParaRPr sz="2000" dirty="0">
              <a:latin typeface="Arial Narrow"/>
              <a:cs typeface="Arial Narrow"/>
            </a:endParaRPr>
          </a:p>
        </p:txBody>
      </p:sp>
    </p:spTree>
  </p:cSld>
  <p:clrMapOvr>
    <a:masterClrMapping/>
  </p:clrMapOvr>
  <p:transition spd="slow">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nvGraphicFramePr>
        <p:xfrm>
          <a:off x="238823" y="1403477"/>
          <a:ext cx="8641016" cy="4663400"/>
        </p:xfrm>
        <a:graphic>
          <a:graphicData uri="http://schemas.openxmlformats.org/drawingml/2006/table">
            <a:tbl>
              <a:tblPr firstRow="1" bandRow="1">
                <a:tableStyleId>{2D5ABB26-0587-4C30-8999-92F81FD0307C}</a:tableStyleId>
              </a:tblPr>
              <a:tblGrid>
                <a:gridCol w="2310828"/>
                <a:gridCol w="3449828"/>
                <a:gridCol w="2880360"/>
              </a:tblGrid>
              <a:tr h="365760">
                <a:tc>
                  <a:txBody>
                    <a:bodyPr/>
                    <a:lstStyle/>
                    <a:p>
                      <a:pPr marL="408724">
                        <a:lnSpc>
                          <a:spcPct val="100000"/>
                        </a:lnSpc>
                        <a:spcBef>
                          <a:spcPts val="195"/>
                        </a:spcBef>
                      </a:pPr>
                      <a:r>
                        <a:rPr sz="1800" b="1" spc="0" dirty="0" smtClean="0">
                          <a:latin typeface="Calibri"/>
                          <a:cs typeface="Calibri"/>
                        </a:rPr>
                        <a:t>T</a:t>
                      </a:r>
                      <a:r>
                        <a:rPr sz="1800" b="1" spc="-4" dirty="0" smtClean="0">
                          <a:latin typeface="Calibri"/>
                          <a:cs typeface="Calibri"/>
                        </a:rPr>
                        <a:t>I</a:t>
                      </a:r>
                      <a:r>
                        <a:rPr sz="1800" b="1" spc="0" dirty="0" smtClean="0">
                          <a:latin typeface="Calibri"/>
                          <a:cs typeface="Calibri"/>
                        </a:rPr>
                        <a:t>PO DE AP</a:t>
                      </a:r>
                      <a:r>
                        <a:rPr sz="1800" b="1" spc="-69" dirty="0" smtClean="0">
                          <a:latin typeface="Calibri"/>
                          <a:cs typeface="Calibri"/>
                        </a:rPr>
                        <a:t>O</a:t>
                      </a:r>
                      <a:r>
                        <a:rPr sz="1800" b="1" spc="-75" dirty="0" smtClean="0">
                          <a:latin typeface="Calibri"/>
                          <a:cs typeface="Calibri"/>
                        </a:rPr>
                        <a:t>Y</a:t>
                      </a:r>
                      <a:r>
                        <a:rPr sz="1800" b="1" spc="0" dirty="0" smtClean="0">
                          <a:latin typeface="Calibri"/>
                          <a:cs typeface="Calibri"/>
                        </a:rPr>
                        <a:t>O</a:t>
                      </a:r>
                      <a:endParaRPr sz="18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c>
                  <a:txBody>
                    <a:bodyPr/>
                    <a:lstStyle/>
                    <a:p>
                      <a:pPr marL="1225400" marR="1210334" algn="ctr">
                        <a:lnSpc>
                          <a:spcPct val="100000"/>
                        </a:lnSpc>
                        <a:spcBef>
                          <a:spcPts val="195"/>
                        </a:spcBef>
                      </a:pPr>
                      <a:r>
                        <a:rPr sz="1800" b="1" spc="-9" dirty="0" smtClean="0">
                          <a:latin typeface="Calibri"/>
                          <a:cs typeface="Calibri"/>
                        </a:rPr>
                        <a:t>O</a:t>
                      </a:r>
                      <a:r>
                        <a:rPr sz="1800" b="1" spc="0" dirty="0" smtClean="0">
                          <a:latin typeface="Calibri"/>
                          <a:cs typeface="Calibri"/>
                        </a:rPr>
                        <a:t>BJE</a:t>
                      </a:r>
                      <a:r>
                        <a:rPr sz="1800" b="1" spc="-4" dirty="0" smtClean="0">
                          <a:latin typeface="Calibri"/>
                          <a:cs typeface="Calibri"/>
                        </a:rPr>
                        <a:t>T</a:t>
                      </a:r>
                      <a:r>
                        <a:rPr sz="1800" b="1" spc="0" dirty="0" smtClean="0">
                          <a:latin typeface="Calibri"/>
                          <a:cs typeface="Calibri"/>
                        </a:rPr>
                        <a:t>I</a:t>
                      </a:r>
                      <a:r>
                        <a:rPr sz="1800" b="1" spc="-34" dirty="0" smtClean="0">
                          <a:latin typeface="Calibri"/>
                          <a:cs typeface="Calibri"/>
                        </a:rPr>
                        <a:t>V</a:t>
                      </a:r>
                      <a:r>
                        <a:rPr sz="1800" b="1" spc="0" dirty="0" smtClean="0">
                          <a:latin typeface="Calibri"/>
                          <a:cs typeface="Calibri"/>
                        </a:rPr>
                        <a:t>O</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c>
                  <a:txBody>
                    <a:bodyPr/>
                    <a:lstStyle/>
                    <a:p>
                      <a:pPr marL="488315">
                        <a:lnSpc>
                          <a:spcPct val="100000"/>
                        </a:lnSpc>
                        <a:spcBef>
                          <a:spcPts val="195"/>
                        </a:spcBef>
                      </a:pPr>
                      <a:r>
                        <a:rPr sz="1800" b="1" spc="0" dirty="0" smtClean="0">
                          <a:latin typeface="Calibri"/>
                          <a:cs typeface="Calibri"/>
                        </a:rPr>
                        <a:t>M</a:t>
                      </a:r>
                      <a:r>
                        <a:rPr sz="1800" b="1" spc="-9" dirty="0" smtClean="0">
                          <a:latin typeface="Calibri"/>
                          <a:cs typeface="Calibri"/>
                        </a:rPr>
                        <a:t>O</a:t>
                      </a:r>
                      <a:r>
                        <a:rPr sz="1800" b="1" spc="0" dirty="0" smtClean="0">
                          <a:latin typeface="Calibri"/>
                          <a:cs typeface="Calibri"/>
                        </a:rPr>
                        <a:t>N</a:t>
                      </a:r>
                      <a:r>
                        <a:rPr sz="1800" b="1" spc="-50" dirty="0" smtClean="0">
                          <a:latin typeface="Calibri"/>
                          <a:cs typeface="Calibri"/>
                        </a:rPr>
                        <a:t>T</a:t>
                      </a:r>
                      <a:r>
                        <a:rPr sz="1800" b="1" spc="0" dirty="0" smtClean="0">
                          <a:latin typeface="Calibri"/>
                          <a:cs typeface="Calibri"/>
                        </a:rPr>
                        <a:t>O DEL</a:t>
                      </a:r>
                      <a:r>
                        <a:rPr sz="1800" b="1" spc="-4" dirty="0" smtClean="0">
                          <a:latin typeface="Calibri"/>
                          <a:cs typeface="Calibri"/>
                        </a:rPr>
                        <a:t> </a:t>
                      </a:r>
                      <a:r>
                        <a:rPr sz="1800" b="1" spc="0" dirty="0" smtClean="0">
                          <a:latin typeface="Calibri"/>
                          <a:cs typeface="Calibri"/>
                        </a:rPr>
                        <a:t>AP</a:t>
                      </a:r>
                      <a:r>
                        <a:rPr sz="1800" b="1" spc="-64" dirty="0" smtClean="0">
                          <a:latin typeface="Calibri"/>
                          <a:cs typeface="Calibri"/>
                        </a:rPr>
                        <a:t>O</a:t>
                      </a:r>
                      <a:r>
                        <a:rPr sz="1800" b="1" spc="-75" dirty="0" smtClean="0">
                          <a:latin typeface="Calibri"/>
                          <a:cs typeface="Calibri"/>
                        </a:rPr>
                        <a:t>Y</a:t>
                      </a:r>
                      <a:r>
                        <a:rPr sz="1800" b="1" spc="0" dirty="0" smtClean="0">
                          <a:latin typeface="Calibri"/>
                          <a:cs typeface="Calibri"/>
                        </a:rPr>
                        <a:t>O</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r>
              <a:tr h="1463039">
                <a:tc>
                  <a:txBody>
                    <a:bodyPr/>
                    <a:lstStyle/>
                    <a:p>
                      <a:pPr>
                        <a:lnSpc>
                          <a:spcPts val="1000"/>
                        </a:lnSpc>
                      </a:pPr>
                      <a:endParaRPr sz="1800"/>
                    </a:p>
                    <a:p>
                      <a:pPr>
                        <a:lnSpc>
                          <a:spcPts val="1300"/>
                        </a:lnSpc>
                        <a:spcBef>
                          <a:spcPts val="51"/>
                        </a:spcBef>
                      </a:pPr>
                      <a:endParaRPr sz="1800"/>
                    </a:p>
                    <a:p>
                      <a:pPr marL="389674" marR="377019" indent="-430" algn="ctr">
                        <a:lnSpc>
                          <a:spcPct val="100099"/>
                        </a:lnSpc>
                      </a:pPr>
                      <a:r>
                        <a:rPr sz="1800" b="1" spc="0" dirty="0" smtClean="0">
                          <a:latin typeface="Calibri"/>
                          <a:cs typeface="Calibri"/>
                        </a:rPr>
                        <a:t>Cu</a:t>
                      </a:r>
                      <a:r>
                        <a:rPr sz="1800" b="1" spc="-25" dirty="0" smtClean="0">
                          <a:latin typeface="Calibri"/>
                          <a:cs typeface="Calibri"/>
                        </a:rPr>
                        <a:t>r</a:t>
                      </a:r>
                      <a:r>
                        <a:rPr sz="1800" b="1" spc="0" dirty="0" smtClean="0">
                          <a:latin typeface="Calibri"/>
                          <a:cs typeface="Calibri"/>
                        </a:rPr>
                        <a:t>so</a:t>
                      </a:r>
                      <a:r>
                        <a:rPr sz="1800" b="1" spc="-21" dirty="0" smtClean="0">
                          <a:latin typeface="Calibri"/>
                          <a:cs typeface="Calibri"/>
                        </a:rPr>
                        <a:t> </a:t>
                      </a:r>
                      <a:r>
                        <a:rPr sz="1800" b="1" spc="4" dirty="0" smtClean="0">
                          <a:latin typeface="Calibri"/>
                          <a:cs typeface="Calibri"/>
                        </a:rPr>
                        <a:t>d</a:t>
                      </a:r>
                      <a:r>
                        <a:rPr sz="1800" b="1" spc="0" dirty="0" smtClean="0">
                          <a:latin typeface="Calibri"/>
                          <a:cs typeface="Calibri"/>
                        </a:rPr>
                        <a:t>e </a:t>
                      </a:r>
                      <a:r>
                        <a:rPr sz="1800" b="1" spc="4" dirty="0" smtClean="0">
                          <a:latin typeface="Calibri"/>
                          <a:cs typeface="Calibri"/>
                        </a:rPr>
                        <a:t>p</a:t>
                      </a:r>
                      <a:r>
                        <a:rPr sz="1800" b="1" spc="-29" dirty="0" smtClean="0">
                          <a:latin typeface="Calibri"/>
                          <a:cs typeface="Calibri"/>
                        </a:rPr>
                        <a:t>r</a:t>
                      </a:r>
                      <a:r>
                        <a:rPr sz="1800" b="1" spc="0" dirty="0" smtClean="0">
                          <a:latin typeface="Calibri"/>
                          <a:cs typeface="Calibri"/>
                        </a:rPr>
                        <a:t>o</a:t>
                      </a:r>
                      <a:r>
                        <a:rPr sz="1800" b="1" spc="9" dirty="0" smtClean="0">
                          <a:latin typeface="Calibri"/>
                          <a:cs typeface="Calibri"/>
                        </a:rPr>
                        <a:t>d</a:t>
                      </a:r>
                      <a:r>
                        <a:rPr sz="1800" b="1" spc="4" dirty="0" smtClean="0">
                          <a:latin typeface="Calibri"/>
                          <a:cs typeface="Calibri"/>
                        </a:rPr>
                        <a:t>u</a:t>
                      </a:r>
                      <a:r>
                        <a:rPr sz="1800" b="1" spc="0" dirty="0" smtClean="0">
                          <a:latin typeface="Calibri"/>
                          <a:cs typeface="Calibri"/>
                        </a:rPr>
                        <a:t>ct</a:t>
                      </a:r>
                      <a:r>
                        <a:rPr sz="1800" b="1" spc="-4" dirty="0" smtClean="0">
                          <a:latin typeface="Calibri"/>
                          <a:cs typeface="Calibri"/>
                        </a:rPr>
                        <a:t>i</a:t>
                      </a:r>
                      <a:r>
                        <a:rPr sz="1800" b="1" spc="0" dirty="0" smtClean="0">
                          <a:latin typeface="Calibri"/>
                          <a:cs typeface="Calibri"/>
                        </a:rPr>
                        <a:t>v</a:t>
                      </a:r>
                      <a:r>
                        <a:rPr sz="1800" b="1" spc="-9" dirty="0" smtClean="0">
                          <a:latin typeface="Calibri"/>
                          <a:cs typeface="Calibri"/>
                        </a:rPr>
                        <a:t>i</a:t>
                      </a:r>
                      <a:r>
                        <a:rPr sz="1800" b="1" spc="4" dirty="0" smtClean="0">
                          <a:latin typeface="Calibri"/>
                          <a:cs typeface="Calibri"/>
                        </a:rPr>
                        <a:t>d</a:t>
                      </a:r>
                      <a:r>
                        <a:rPr sz="1800" b="1" spc="0" dirty="0" smtClean="0">
                          <a:latin typeface="Calibri"/>
                          <a:cs typeface="Calibri"/>
                        </a:rPr>
                        <a:t>ad</a:t>
                      </a:r>
                      <a:r>
                        <a:rPr sz="1800" b="1" spc="-137" dirty="0" smtClean="0">
                          <a:latin typeface="Calibri"/>
                          <a:cs typeface="Calibri"/>
                        </a:rPr>
                        <a:t> </a:t>
                      </a:r>
                      <a:r>
                        <a:rPr sz="1800" b="1" spc="0" dirty="0" smtClean="0">
                          <a:latin typeface="Calibri"/>
                          <a:cs typeface="Calibri"/>
                        </a:rPr>
                        <a:t>y em</a:t>
                      </a:r>
                      <a:r>
                        <a:rPr sz="1800" b="1" spc="4" dirty="0" smtClean="0">
                          <a:latin typeface="Calibri"/>
                          <a:cs typeface="Calibri"/>
                        </a:rPr>
                        <a:t>p</a:t>
                      </a:r>
                      <a:r>
                        <a:rPr sz="1800" b="1" spc="0" dirty="0" smtClean="0">
                          <a:latin typeface="Calibri"/>
                          <a:cs typeface="Calibri"/>
                        </a:rPr>
                        <a:t>l</a:t>
                      </a:r>
                      <a:r>
                        <a:rPr sz="1800" b="1" spc="4" dirty="0" smtClean="0">
                          <a:latin typeface="Calibri"/>
                          <a:cs typeface="Calibri"/>
                        </a:rPr>
                        <a:t>e</a:t>
                      </a:r>
                      <a:r>
                        <a:rPr sz="1800" b="1" spc="-14" dirty="0" smtClean="0">
                          <a:latin typeface="Calibri"/>
                          <a:cs typeface="Calibri"/>
                        </a:rPr>
                        <a:t>a</a:t>
                      </a:r>
                      <a:r>
                        <a:rPr sz="1800" b="1" spc="0" dirty="0" smtClean="0">
                          <a:latin typeface="Calibri"/>
                          <a:cs typeface="Calibri"/>
                        </a:rPr>
                        <a:t>b</a:t>
                      </a:r>
                      <a:r>
                        <a:rPr sz="1800" b="1" spc="-4" dirty="0" smtClean="0">
                          <a:latin typeface="Calibri"/>
                          <a:cs typeface="Calibri"/>
                        </a:rPr>
                        <a:t>i</a:t>
                      </a:r>
                      <a:r>
                        <a:rPr sz="1800" b="1" spc="0" dirty="0" smtClean="0">
                          <a:latin typeface="Calibri"/>
                          <a:cs typeface="Calibri"/>
                        </a:rPr>
                        <a:t>l</a:t>
                      </a:r>
                      <a:r>
                        <a:rPr sz="1800" b="1" spc="-9" dirty="0" smtClean="0">
                          <a:latin typeface="Calibri"/>
                          <a:cs typeface="Calibri"/>
                        </a:rPr>
                        <a:t>i</a:t>
                      </a:r>
                      <a:r>
                        <a:rPr sz="1800" b="1" spc="-4" dirty="0" smtClean="0">
                          <a:latin typeface="Calibri"/>
                          <a:cs typeface="Calibri"/>
                        </a:rPr>
                        <a:t>d</a:t>
                      </a:r>
                      <a:r>
                        <a:rPr sz="1800" b="1" spc="0" dirty="0" smtClean="0">
                          <a:latin typeface="Calibri"/>
                          <a:cs typeface="Calibri"/>
                        </a:rPr>
                        <a:t>ad</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471" marR="31240" algn="just">
                        <a:lnSpc>
                          <a:spcPct val="100000"/>
                        </a:lnSpc>
                        <a:spcBef>
                          <a:spcPts val="190"/>
                        </a:spcBef>
                      </a:pPr>
                      <a:r>
                        <a:rPr sz="1800" spc="0" dirty="0" smtClean="0">
                          <a:latin typeface="Calibri"/>
                          <a:cs typeface="Calibri"/>
                        </a:rPr>
                        <a:t>Que </a:t>
                      </a:r>
                      <a:r>
                        <a:rPr sz="1800" spc="6" dirty="0" smtClean="0">
                          <a:latin typeface="Calibri"/>
                          <a:cs typeface="Calibri"/>
                        </a:rPr>
                        <a:t> </a:t>
                      </a:r>
                      <a:r>
                        <a:rPr sz="1800" spc="-4" dirty="0" smtClean="0">
                          <a:latin typeface="Calibri"/>
                          <a:cs typeface="Calibri"/>
                        </a:rPr>
                        <a:t>l</a:t>
                      </a:r>
                      <a:r>
                        <a:rPr sz="1800" spc="0" dirty="0" smtClean="0">
                          <a:latin typeface="Calibri"/>
                          <a:cs typeface="Calibri"/>
                        </a:rPr>
                        <a:t>os </a:t>
                      </a:r>
                      <a:r>
                        <a:rPr sz="1800" spc="26" dirty="0" smtClean="0">
                          <a:latin typeface="Calibri"/>
                          <a:cs typeface="Calibri"/>
                        </a:rPr>
                        <a:t> </a:t>
                      </a:r>
                      <a:r>
                        <a:rPr sz="1800" spc="0" dirty="0" smtClean="0">
                          <a:latin typeface="Calibri"/>
                          <a:cs typeface="Calibri"/>
                        </a:rPr>
                        <a:t>b</a:t>
                      </a:r>
                      <a:r>
                        <a:rPr sz="1800" spc="4" dirty="0" smtClean="0">
                          <a:latin typeface="Calibri"/>
                          <a:cs typeface="Calibri"/>
                        </a:rPr>
                        <a:t>e</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fi</a:t>
                      </a:r>
                      <a:r>
                        <a:rPr sz="1800" spc="-9" dirty="0" smtClean="0">
                          <a:latin typeface="Calibri"/>
                          <a:cs typeface="Calibri"/>
                        </a:rPr>
                        <a:t>c</a:t>
                      </a:r>
                      <a:r>
                        <a:rPr sz="1800" spc="-4" dirty="0" smtClean="0">
                          <a:latin typeface="Calibri"/>
                          <a:cs typeface="Calibri"/>
                        </a:rPr>
                        <a:t>i</a:t>
                      </a:r>
                      <a:r>
                        <a:rPr sz="1800" spc="0" dirty="0" smtClean="0">
                          <a:latin typeface="Calibri"/>
                          <a:cs typeface="Calibri"/>
                        </a:rPr>
                        <a:t>arios  </a:t>
                      </a:r>
                      <a:r>
                        <a:rPr sz="1800" spc="4" dirty="0" smtClean="0">
                          <a:latin typeface="Calibri"/>
                          <a:cs typeface="Calibri"/>
                        </a:rPr>
                        <a:t>se </a:t>
                      </a:r>
                      <a:r>
                        <a:rPr sz="1800" spc="0" dirty="0" smtClean="0">
                          <a:latin typeface="Calibri"/>
                          <a:cs typeface="Calibri"/>
                        </a:rPr>
                        <a:t>s</a:t>
                      </a:r>
                      <a:r>
                        <a:rPr sz="1800" spc="4" dirty="0" smtClean="0">
                          <a:latin typeface="Calibri"/>
                          <a:cs typeface="Calibri"/>
                        </a:rPr>
                        <a:t>e</a:t>
                      </a:r>
                      <a:r>
                        <a:rPr sz="1800" spc="0" dirty="0" smtClean="0">
                          <a:latin typeface="Calibri"/>
                          <a:cs typeface="Calibri"/>
                        </a:rPr>
                        <a:t>n</a:t>
                      </a:r>
                      <a:r>
                        <a:rPr sz="1800" spc="4" dirty="0" smtClean="0">
                          <a:latin typeface="Calibri"/>
                          <a:cs typeface="Calibri"/>
                        </a:rPr>
                        <a:t>s</a:t>
                      </a:r>
                      <a:r>
                        <a:rPr sz="1800" spc="-4" dirty="0" smtClean="0">
                          <a:latin typeface="Calibri"/>
                          <a:cs typeface="Calibri"/>
                        </a:rPr>
                        <a:t>i</a:t>
                      </a:r>
                      <a:r>
                        <a:rPr sz="1800" spc="0" dirty="0" smtClean="0">
                          <a:latin typeface="Calibri"/>
                          <a:cs typeface="Calibri"/>
                        </a:rPr>
                        <a:t>bi</a:t>
                      </a:r>
                      <a:r>
                        <a:rPr sz="1800" spc="-9" dirty="0" smtClean="0">
                          <a:latin typeface="Calibri"/>
                          <a:cs typeface="Calibri"/>
                        </a:rPr>
                        <a:t>l</a:t>
                      </a:r>
                      <a:r>
                        <a:rPr sz="1800" spc="-4" dirty="0" smtClean="0">
                          <a:latin typeface="Calibri"/>
                          <a:cs typeface="Calibri"/>
                        </a:rPr>
                        <a:t>ic</a:t>
                      </a:r>
                      <a:r>
                        <a:rPr sz="1800" spc="0" dirty="0" smtClean="0">
                          <a:latin typeface="Calibri"/>
                          <a:cs typeface="Calibri"/>
                        </a:rPr>
                        <a:t>en </a:t>
                      </a:r>
                      <a:r>
                        <a:rPr sz="1800" spc="189" dirty="0" smtClean="0">
                          <a:latin typeface="Calibri"/>
                          <a:cs typeface="Calibri"/>
                        </a:rPr>
                        <a:t> </a:t>
                      </a:r>
                      <a:r>
                        <a:rPr sz="1800" spc="0" dirty="0" smtClean="0">
                          <a:latin typeface="Calibri"/>
                          <a:cs typeface="Calibri"/>
                        </a:rPr>
                        <a:t>so</a:t>
                      </a:r>
                      <a:r>
                        <a:rPr sz="1800" spc="4" dirty="0" smtClean="0">
                          <a:latin typeface="Calibri"/>
                          <a:cs typeface="Calibri"/>
                        </a:rPr>
                        <a:t>b</a:t>
                      </a:r>
                      <a:r>
                        <a:rPr sz="1800" spc="-29" dirty="0" smtClean="0">
                          <a:latin typeface="Calibri"/>
                          <a:cs typeface="Calibri"/>
                        </a:rPr>
                        <a:t>r</a:t>
                      </a:r>
                      <a:r>
                        <a:rPr sz="1800" spc="0" dirty="0" smtClean="0">
                          <a:latin typeface="Calibri"/>
                          <a:cs typeface="Calibri"/>
                        </a:rPr>
                        <a:t>e </a:t>
                      </a:r>
                      <a:r>
                        <a:rPr sz="1800" spc="196" dirty="0" smtClean="0">
                          <a:latin typeface="Calibri"/>
                          <a:cs typeface="Calibri"/>
                        </a:rPr>
                        <a:t> </a:t>
                      </a:r>
                      <a:r>
                        <a:rPr sz="1800" spc="-4" dirty="0" smtClean="0">
                          <a:latin typeface="Calibri"/>
                          <a:cs typeface="Calibri"/>
                        </a:rPr>
                        <a:t>l</a:t>
                      </a:r>
                      <a:r>
                        <a:rPr sz="1800" spc="0" dirty="0" smtClean="0">
                          <a:latin typeface="Calibri"/>
                          <a:cs typeface="Calibri"/>
                        </a:rPr>
                        <a:t>a </a:t>
                      </a:r>
                      <a:r>
                        <a:rPr sz="1800" spc="206" dirty="0" smtClean="0">
                          <a:latin typeface="Calibri"/>
                          <a:cs typeface="Calibri"/>
                        </a:rPr>
                        <a:t> </a:t>
                      </a:r>
                      <a:r>
                        <a:rPr sz="1800" spc="-4" dirty="0" smtClean="0">
                          <a:latin typeface="Calibri"/>
                          <a:cs typeface="Calibri"/>
                        </a:rPr>
                        <a:t>i</a:t>
                      </a:r>
                      <a:r>
                        <a:rPr sz="1800" spc="0" dirty="0" smtClean="0">
                          <a:latin typeface="Calibri"/>
                          <a:cs typeface="Calibri"/>
                        </a:rPr>
                        <a:t>m</a:t>
                      </a:r>
                      <a:r>
                        <a:rPr sz="1800" spc="14" dirty="0" smtClean="0">
                          <a:latin typeface="Calibri"/>
                          <a:cs typeface="Calibri"/>
                        </a:rPr>
                        <a:t>p</a:t>
                      </a:r>
                      <a:r>
                        <a:rPr sz="1800" spc="0" dirty="0" smtClean="0">
                          <a:latin typeface="Calibri"/>
                          <a:cs typeface="Calibri"/>
                        </a:rPr>
                        <a:t>or</a:t>
                      </a:r>
                      <a:r>
                        <a:rPr sz="1800" spc="-29" dirty="0" smtClean="0">
                          <a:latin typeface="Calibri"/>
                          <a:cs typeface="Calibri"/>
                        </a:rPr>
                        <a:t>t</a:t>
                      </a:r>
                      <a:r>
                        <a:rPr sz="1800" spc="0" dirty="0" smtClean="0">
                          <a:latin typeface="Calibri"/>
                          <a:cs typeface="Calibri"/>
                        </a:rPr>
                        <a:t>a</a:t>
                      </a:r>
                      <a:r>
                        <a:rPr sz="1800" spc="14" dirty="0" smtClean="0">
                          <a:latin typeface="Calibri"/>
                          <a:cs typeface="Calibri"/>
                        </a:rPr>
                        <a:t>n</a:t>
                      </a:r>
                      <a:r>
                        <a:rPr sz="1800" spc="-4" dirty="0" smtClean="0">
                          <a:latin typeface="Calibri"/>
                          <a:cs typeface="Calibri"/>
                        </a:rPr>
                        <a:t>ci</a:t>
                      </a:r>
                      <a:r>
                        <a:rPr sz="1800" spc="0" dirty="0" smtClean="0">
                          <a:latin typeface="Calibri"/>
                          <a:cs typeface="Calibri"/>
                        </a:rPr>
                        <a:t>a </a:t>
                      </a:r>
                      <a:r>
                        <a:rPr sz="1800" spc="4" dirty="0" smtClean="0">
                          <a:latin typeface="Calibri"/>
                          <a:cs typeface="Calibri"/>
                        </a:rPr>
                        <a:t>d</a:t>
                      </a:r>
                      <a:r>
                        <a:rPr sz="1800" spc="0" dirty="0" smtClean="0">
                          <a:latin typeface="Calibri"/>
                          <a:cs typeface="Calibri"/>
                        </a:rPr>
                        <a:t>e</a:t>
                      </a:r>
                      <a:r>
                        <a:rPr sz="1800" spc="33" dirty="0" smtClean="0">
                          <a:latin typeface="Calibri"/>
                          <a:cs typeface="Calibri"/>
                        </a:rPr>
                        <a:t> </a:t>
                      </a:r>
                      <a:r>
                        <a:rPr sz="1800" spc="-4" dirty="0" smtClean="0">
                          <a:latin typeface="Calibri"/>
                          <a:cs typeface="Calibri"/>
                        </a:rPr>
                        <a:t>i</a:t>
                      </a:r>
                      <a:r>
                        <a:rPr sz="1800" spc="9" dirty="0" smtClean="0">
                          <a:latin typeface="Calibri"/>
                          <a:cs typeface="Calibri"/>
                        </a:rPr>
                        <a:t>n</a:t>
                      </a:r>
                      <a:r>
                        <a:rPr sz="1800" spc="-4" dirty="0" smtClean="0">
                          <a:latin typeface="Calibri"/>
                          <a:cs typeface="Calibri"/>
                        </a:rPr>
                        <a:t>c</a:t>
                      </a:r>
                      <a:r>
                        <a:rPr sz="1800" spc="-29" dirty="0" smtClean="0">
                          <a:latin typeface="Calibri"/>
                          <a:cs typeface="Calibri"/>
                        </a:rPr>
                        <a:t>r</a:t>
                      </a:r>
                      <a:r>
                        <a:rPr sz="1800" spc="0" dirty="0" smtClean="0">
                          <a:latin typeface="Calibri"/>
                          <a:cs typeface="Calibri"/>
                        </a:rPr>
                        <a:t>em</a:t>
                      </a:r>
                      <a:r>
                        <a:rPr sz="1800" spc="9" dirty="0" smtClean="0">
                          <a:latin typeface="Calibri"/>
                          <a:cs typeface="Calibri"/>
                        </a:rPr>
                        <a:t>e</a:t>
                      </a:r>
                      <a:r>
                        <a:rPr sz="1800" spc="-9" dirty="0" smtClean="0">
                          <a:latin typeface="Calibri"/>
                          <a:cs typeface="Calibri"/>
                        </a:rPr>
                        <a:t>n</a:t>
                      </a:r>
                      <a:r>
                        <a:rPr sz="1800" spc="-25" dirty="0" smtClean="0">
                          <a:latin typeface="Calibri"/>
                          <a:cs typeface="Calibri"/>
                        </a:rPr>
                        <a:t>t</a:t>
                      </a:r>
                      <a:r>
                        <a:rPr sz="1800" spc="0" dirty="0" smtClean="0">
                          <a:latin typeface="Calibri"/>
                          <a:cs typeface="Calibri"/>
                        </a:rPr>
                        <a:t>ar </a:t>
                      </a:r>
                      <a:r>
                        <a:rPr sz="1800" spc="4" dirty="0" smtClean="0">
                          <a:latin typeface="Calibri"/>
                          <a:cs typeface="Calibri"/>
                        </a:rPr>
                        <a:t>s</a:t>
                      </a:r>
                      <a:r>
                        <a:rPr sz="1800" spc="0" dirty="0" smtClean="0">
                          <a:latin typeface="Calibri"/>
                          <a:cs typeface="Calibri"/>
                        </a:rPr>
                        <a:t>u</a:t>
                      </a:r>
                      <a:r>
                        <a:rPr sz="1800" spc="52" dirty="0" smtClean="0">
                          <a:latin typeface="Calibri"/>
                          <a:cs typeface="Calibri"/>
                        </a:rPr>
                        <a:t> </a:t>
                      </a:r>
                      <a:r>
                        <a:rPr sz="1800" spc="0" dirty="0" smtClean="0">
                          <a:latin typeface="Calibri"/>
                          <a:cs typeface="Calibri"/>
                        </a:rPr>
                        <a:t>p</a:t>
                      </a:r>
                      <a:r>
                        <a:rPr sz="1800" spc="-25" dirty="0" smtClean="0">
                          <a:latin typeface="Calibri"/>
                          <a:cs typeface="Calibri"/>
                        </a:rPr>
                        <a:t>r</a:t>
                      </a:r>
                      <a:r>
                        <a:rPr sz="1800" spc="0" dirty="0" smtClean="0">
                          <a:latin typeface="Calibri"/>
                          <a:cs typeface="Calibri"/>
                        </a:rPr>
                        <a:t>oduct</a:t>
                      </a:r>
                      <a:r>
                        <a:rPr sz="1800" spc="-9" dirty="0" smtClean="0">
                          <a:latin typeface="Calibri"/>
                          <a:cs typeface="Calibri"/>
                        </a:rPr>
                        <a:t>i</a:t>
                      </a:r>
                      <a:r>
                        <a:rPr sz="1800" spc="0" dirty="0" smtClean="0">
                          <a:latin typeface="Calibri"/>
                          <a:cs typeface="Calibri"/>
                        </a:rPr>
                        <a:t>v</a:t>
                      </a:r>
                      <a:r>
                        <a:rPr sz="1800" spc="9" dirty="0" smtClean="0">
                          <a:latin typeface="Calibri"/>
                          <a:cs typeface="Calibri"/>
                        </a:rPr>
                        <a:t>i</a:t>
                      </a:r>
                      <a:r>
                        <a:rPr sz="1800" spc="0" dirty="0" smtClean="0">
                          <a:latin typeface="Calibri"/>
                          <a:cs typeface="Calibri"/>
                        </a:rPr>
                        <a:t>dad</a:t>
                      </a:r>
                      <a:r>
                        <a:rPr sz="1800" spc="57" dirty="0" smtClean="0">
                          <a:latin typeface="Calibri"/>
                          <a:cs typeface="Calibri"/>
                        </a:rPr>
                        <a:t> </a:t>
                      </a:r>
                      <a:r>
                        <a:rPr sz="1800" spc="0" dirty="0" smtClean="0">
                          <a:latin typeface="Calibri"/>
                          <a:cs typeface="Calibri"/>
                        </a:rPr>
                        <a:t>y empleabi</a:t>
                      </a:r>
                      <a:r>
                        <a:rPr sz="1800" spc="-9" dirty="0" smtClean="0">
                          <a:latin typeface="Calibri"/>
                          <a:cs typeface="Calibri"/>
                        </a:rPr>
                        <a:t>l</a:t>
                      </a:r>
                      <a:r>
                        <a:rPr sz="1800" spc="-4" dirty="0" smtClean="0">
                          <a:latin typeface="Calibri"/>
                          <a:cs typeface="Calibri"/>
                        </a:rPr>
                        <a:t>i</a:t>
                      </a:r>
                      <a:r>
                        <a:rPr sz="1800" spc="0" dirty="0" smtClean="0">
                          <a:latin typeface="Calibri"/>
                          <a:cs typeface="Calibri"/>
                        </a:rPr>
                        <a:t>da</a:t>
                      </a:r>
                      <a:r>
                        <a:rPr sz="1800" spc="4" dirty="0" smtClean="0">
                          <a:latin typeface="Calibri"/>
                          <a:cs typeface="Calibri"/>
                        </a:rPr>
                        <a:t>d</a:t>
                      </a:r>
                      <a:r>
                        <a:rPr sz="1800" spc="0" dirty="0" smtClean="0">
                          <a:latin typeface="Calibri"/>
                          <a:cs typeface="Calibri"/>
                        </a:rPr>
                        <a:t>.</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979" marR="31183">
                        <a:lnSpc>
                          <a:spcPct val="100000"/>
                        </a:lnSpc>
                        <a:spcBef>
                          <a:spcPts val="190"/>
                        </a:spcBef>
                        <a:tabLst>
                          <a:tab pos="444500" algn="l"/>
                          <a:tab pos="1054100" algn="l"/>
                          <a:tab pos="1663700" algn="l"/>
                          <a:tab pos="2451100" algn="l"/>
                        </a:tabLst>
                      </a:pPr>
                      <a:r>
                        <a:rPr sz="1800" b="1" spc="-4" dirty="0" smtClean="0">
                          <a:latin typeface="Calibri"/>
                          <a:cs typeface="Calibri"/>
                        </a:rPr>
                        <a:t>L</a:t>
                      </a:r>
                      <a:r>
                        <a:rPr sz="1800" b="1" spc="0" dirty="0" smtClean="0">
                          <a:latin typeface="Calibri"/>
                          <a:cs typeface="Calibri"/>
                        </a:rPr>
                        <a:t>a	</a:t>
                      </a:r>
                      <a:r>
                        <a:rPr sz="1800" b="1" spc="-9" dirty="0" smtClean="0">
                          <a:latin typeface="Calibri"/>
                          <a:cs typeface="Calibri"/>
                        </a:rPr>
                        <a:t>S</a:t>
                      </a:r>
                      <a:r>
                        <a:rPr sz="1800" b="1" spc="0" dirty="0" smtClean="0">
                          <a:latin typeface="Calibri"/>
                          <a:cs typeface="Calibri"/>
                        </a:rPr>
                        <a:t>TPS	</a:t>
                      </a:r>
                      <a:r>
                        <a:rPr sz="1800" b="1" spc="4" dirty="0" smtClean="0">
                          <a:latin typeface="Calibri"/>
                          <a:cs typeface="Calibri"/>
                        </a:rPr>
                        <a:t>p</a:t>
                      </a:r>
                      <a:r>
                        <a:rPr sz="1800" b="1" spc="0" dirty="0" smtClean="0">
                          <a:latin typeface="Calibri"/>
                          <a:cs typeface="Calibri"/>
                        </a:rPr>
                        <a:t>a</a:t>
                      </a:r>
                      <a:r>
                        <a:rPr sz="1800" b="1" spc="-34" dirty="0" smtClean="0">
                          <a:latin typeface="Calibri"/>
                          <a:cs typeface="Calibri"/>
                        </a:rPr>
                        <a:t>g</a:t>
                      </a:r>
                      <a:r>
                        <a:rPr sz="1800" b="1" spc="0" dirty="0" smtClean="0">
                          <a:latin typeface="Calibri"/>
                          <a:cs typeface="Calibri"/>
                        </a:rPr>
                        <a:t>a	$69.60	</a:t>
                      </a:r>
                      <a:r>
                        <a:rPr sz="1800" spc="0" dirty="0" smtClean="0">
                          <a:latin typeface="Calibri"/>
                          <a:cs typeface="Calibri"/>
                        </a:rPr>
                        <a:t>por t</a:t>
                      </a:r>
                      <a:r>
                        <a:rPr sz="1800" spc="-39" dirty="0" smtClean="0">
                          <a:latin typeface="Calibri"/>
                          <a:cs typeface="Calibri"/>
                        </a:rPr>
                        <a:t>r</a:t>
                      </a:r>
                      <a:r>
                        <a:rPr sz="1800" spc="0" dirty="0" smtClean="0">
                          <a:latin typeface="Calibri"/>
                          <a:cs typeface="Calibri"/>
                        </a:rPr>
                        <a:t>ab</a:t>
                      </a:r>
                      <a:r>
                        <a:rPr sz="1800" spc="4" dirty="0" smtClean="0">
                          <a:latin typeface="Calibri"/>
                          <a:cs typeface="Calibri"/>
                        </a:rPr>
                        <a:t>a</a:t>
                      </a:r>
                      <a:r>
                        <a:rPr sz="1800" spc="0" dirty="0" smtClean="0">
                          <a:latin typeface="Calibri"/>
                          <a:cs typeface="Calibri"/>
                        </a:rPr>
                        <a:t>ja</a:t>
                      </a:r>
                      <a:r>
                        <a:rPr sz="1800" spc="4" dirty="0" smtClean="0">
                          <a:latin typeface="Calibri"/>
                          <a:cs typeface="Calibri"/>
                        </a:rPr>
                        <a:t>d</a:t>
                      </a:r>
                      <a:r>
                        <a:rPr sz="1800" spc="0" dirty="0" smtClean="0">
                          <a:latin typeface="Calibri"/>
                          <a:cs typeface="Calibri"/>
                        </a:rPr>
                        <a:t>or</a:t>
                      </a:r>
                      <a:r>
                        <a:rPr sz="1800" spc="-28" dirty="0" smtClean="0">
                          <a:latin typeface="Calibri"/>
                          <a:cs typeface="Calibri"/>
                        </a:rPr>
                        <a:t> </a:t>
                      </a:r>
                      <a:r>
                        <a:rPr sz="1800" spc="-19" dirty="0" smtClean="0">
                          <a:latin typeface="Calibri"/>
                          <a:cs typeface="Calibri"/>
                        </a:rPr>
                        <a:t>c</a:t>
                      </a:r>
                      <a:r>
                        <a:rPr sz="1800" spc="0" dirty="0" smtClean="0">
                          <a:latin typeface="Calibri"/>
                          <a:cs typeface="Calibri"/>
                        </a:rPr>
                        <a:t>ap</a:t>
                      </a:r>
                      <a:r>
                        <a:rPr sz="1800" spc="4" dirty="0" smtClean="0">
                          <a:latin typeface="Calibri"/>
                          <a:cs typeface="Calibri"/>
                        </a:rPr>
                        <a:t>a</a:t>
                      </a:r>
                      <a:r>
                        <a:rPr sz="1800" spc="-4" dirty="0" smtClean="0">
                          <a:latin typeface="Calibri"/>
                          <a:cs typeface="Calibri"/>
                        </a:rPr>
                        <a:t>ci</a:t>
                      </a:r>
                      <a:r>
                        <a:rPr sz="1800" spc="-25" dirty="0" smtClean="0">
                          <a:latin typeface="Calibri"/>
                          <a:cs typeface="Calibri"/>
                        </a:rPr>
                        <a:t>t</a:t>
                      </a:r>
                      <a:r>
                        <a:rPr sz="1800" spc="0" dirty="0" smtClean="0">
                          <a:latin typeface="Calibri"/>
                          <a:cs typeface="Calibri"/>
                        </a:rPr>
                        <a:t>ad</a:t>
                      </a:r>
                      <a:r>
                        <a:rPr sz="1800" spc="4" dirty="0" smtClean="0">
                          <a:latin typeface="Calibri"/>
                          <a:cs typeface="Calibri"/>
                        </a:rPr>
                        <a:t>o</a:t>
                      </a:r>
                      <a:r>
                        <a:rPr sz="1800" spc="0" dirty="0" smtClean="0">
                          <a:latin typeface="Calibri"/>
                          <a:cs typeface="Calibri"/>
                        </a:rPr>
                        <a:t>.</a:t>
                      </a:r>
                      <a:endParaRPr sz="1800">
                        <a:latin typeface="Calibri"/>
                        <a:cs typeface="Calibri"/>
                      </a:endParaRPr>
                    </a:p>
                    <a:p>
                      <a:pPr>
                        <a:lnSpc>
                          <a:spcPts val="1000"/>
                        </a:lnSpc>
                      </a:pPr>
                      <a:endParaRPr sz="1800"/>
                    </a:p>
                    <a:p>
                      <a:pPr>
                        <a:lnSpc>
                          <a:spcPts val="1100"/>
                        </a:lnSpc>
                        <a:spcBef>
                          <a:spcPts val="62"/>
                        </a:spcBef>
                      </a:pPr>
                      <a:endParaRPr sz="1800"/>
                    </a:p>
                    <a:p>
                      <a:pPr marL="85979">
                        <a:lnSpc>
                          <a:spcPct val="100000"/>
                        </a:lnSpc>
                        <a:tabLst>
                          <a:tab pos="419100" algn="l"/>
                          <a:tab pos="1371600" algn="l"/>
                          <a:tab pos="1739900" algn="l"/>
                          <a:tab pos="2540000" algn="l"/>
                        </a:tabLst>
                      </a:pPr>
                      <a:r>
                        <a:rPr sz="1800" spc="0" dirty="0" smtClean="0">
                          <a:latin typeface="Calibri"/>
                          <a:cs typeface="Calibri"/>
                        </a:rPr>
                        <a:t>La	emp</a:t>
                      </a:r>
                      <a:r>
                        <a:rPr sz="1800" spc="-25"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a	no	</a:t>
                      </a:r>
                      <a:r>
                        <a:rPr sz="1800" spc="-4" dirty="0" smtClean="0">
                          <a:latin typeface="Calibri"/>
                          <a:cs typeface="Calibri"/>
                        </a:rPr>
                        <a:t>i</a:t>
                      </a:r>
                      <a:r>
                        <a:rPr sz="1800" spc="9" dirty="0" smtClean="0">
                          <a:latin typeface="Calibri"/>
                          <a:cs typeface="Calibri"/>
                        </a:rPr>
                        <a:t>n</a:t>
                      </a:r>
                      <a:r>
                        <a:rPr sz="1800" spc="-4" dirty="0" smtClean="0">
                          <a:latin typeface="Calibri"/>
                          <a:cs typeface="Calibri"/>
                        </a:rPr>
                        <a:t>c</a:t>
                      </a:r>
                      <a:r>
                        <a:rPr sz="1800" spc="0" dirty="0" smtClean="0">
                          <a:latin typeface="Calibri"/>
                          <a:cs typeface="Calibri"/>
                        </a:rPr>
                        <a:t>ur</a:t>
                      </a:r>
                      <a:r>
                        <a:rPr sz="1800" spc="-29" dirty="0" smtClean="0">
                          <a:latin typeface="Calibri"/>
                          <a:cs typeface="Calibri"/>
                        </a:rPr>
                        <a:t>r</a:t>
                      </a:r>
                      <a:r>
                        <a:rPr sz="1800" spc="0" dirty="0" smtClean="0">
                          <a:latin typeface="Calibri"/>
                          <a:cs typeface="Calibri"/>
                        </a:rPr>
                        <a:t>e	en</a:t>
                      </a:r>
                      <a:endParaRPr sz="1800">
                        <a:latin typeface="Calibri"/>
                        <a:cs typeface="Calibri"/>
                      </a:endParaRPr>
                    </a:p>
                    <a:p>
                      <a:pPr marL="85979">
                        <a:lnSpc>
                          <a:spcPct val="100000"/>
                        </a:lnSpc>
                      </a:pPr>
                      <a:r>
                        <a:rPr sz="1800" spc="0" dirty="0" smtClean="0">
                          <a:latin typeface="Calibri"/>
                          <a:cs typeface="Calibri"/>
                        </a:rPr>
                        <a:t>ning</a:t>
                      </a:r>
                      <a:r>
                        <a:rPr sz="1800" spc="4" dirty="0" smtClean="0">
                          <a:latin typeface="Calibri"/>
                          <a:cs typeface="Calibri"/>
                        </a:rPr>
                        <a:t>ú</a:t>
                      </a:r>
                      <a:r>
                        <a:rPr sz="1800" spc="0" dirty="0" smtClean="0">
                          <a:latin typeface="Calibri"/>
                          <a:cs typeface="Calibri"/>
                        </a:rPr>
                        <a:t>n</a:t>
                      </a:r>
                      <a:r>
                        <a:rPr sz="1800" spc="14" dirty="0" smtClean="0">
                          <a:latin typeface="Calibri"/>
                          <a:cs typeface="Calibri"/>
                        </a:rPr>
                        <a:t> </a:t>
                      </a:r>
                      <a:r>
                        <a:rPr sz="1800" spc="-19" dirty="0" smtClean="0">
                          <a:latin typeface="Calibri"/>
                          <a:cs typeface="Calibri"/>
                        </a:rPr>
                        <a:t>c</a:t>
                      </a:r>
                      <a:r>
                        <a:rPr sz="1800" spc="0" dirty="0" smtClean="0">
                          <a:latin typeface="Calibri"/>
                          <a:cs typeface="Calibri"/>
                        </a:rPr>
                        <a:t>o</a:t>
                      </a:r>
                      <a:r>
                        <a:rPr sz="1800" spc="-19" dirty="0" smtClean="0">
                          <a:latin typeface="Calibri"/>
                          <a:cs typeface="Calibri"/>
                        </a:rPr>
                        <a:t>s</a:t>
                      </a:r>
                      <a:r>
                        <a:rPr sz="1800" spc="-14" dirty="0" smtClean="0">
                          <a:latin typeface="Calibri"/>
                          <a:cs typeface="Calibri"/>
                        </a:rPr>
                        <a:t>t</a:t>
                      </a:r>
                      <a:r>
                        <a:rPr sz="1800" spc="0" dirty="0" smtClean="0">
                          <a:latin typeface="Calibri"/>
                          <a:cs typeface="Calibri"/>
                        </a:rPr>
                        <a:t>o.</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r>
              <a:tr h="2834601">
                <a:tc>
                  <a:txBody>
                    <a:bodyPr/>
                    <a:lstStyle/>
                    <a:p>
                      <a:pPr>
                        <a:lnSpc>
                          <a:spcPts val="650"/>
                        </a:lnSpc>
                        <a:spcBef>
                          <a:spcPts val="29"/>
                        </a:spcBef>
                      </a:pPr>
                      <a:endParaRPr sz="1800"/>
                    </a:p>
                    <a:p>
                      <a:pPr>
                        <a:lnSpc>
                          <a:spcPts val="1000"/>
                        </a:lnSpc>
                      </a:pPr>
                      <a:endParaRPr sz="1800"/>
                    </a:p>
                    <a:p>
                      <a:pPr>
                        <a:lnSpc>
                          <a:spcPts val="1000"/>
                        </a:lnSpc>
                      </a:pPr>
                      <a:endParaRPr sz="1800"/>
                    </a:p>
                    <a:p>
                      <a:pPr>
                        <a:lnSpc>
                          <a:spcPts val="1000"/>
                        </a:lnSpc>
                      </a:pPr>
                      <a:endParaRPr sz="1800"/>
                    </a:p>
                    <a:p>
                      <a:pPr>
                        <a:lnSpc>
                          <a:spcPts val="1000"/>
                        </a:lnSpc>
                      </a:pPr>
                      <a:endParaRPr sz="1800"/>
                    </a:p>
                    <a:p>
                      <a:pPr>
                        <a:lnSpc>
                          <a:spcPts val="1000"/>
                        </a:lnSpc>
                      </a:pPr>
                      <a:endParaRPr sz="1800"/>
                    </a:p>
                    <a:p>
                      <a:pPr>
                        <a:lnSpc>
                          <a:spcPts val="1000"/>
                        </a:lnSpc>
                      </a:pPr>
                      <a:endParaRPr sz="1800"/>
                    </a:p>
                    <a:p>
                      <a:pPr marL="222034" marR="212324" indent="3893" algn="ctr">
                        <a:lnSpc>
                          <a:spcPct val="100000"/>
                        </a:lnSpc>
                      </a:pPr>
                      <a:r>
                        <a:rPr sz="1800" b="1" spc="0" dirty="0" smtClean="0">
                          <a:latin typeface="Calibri"/>
                          <a:cs typeface="Calibri"/>
                        </a:rPr>
                        <a:t>Asi</a:t>
                      </a:r>
                      <a:r>
                        <a:rPr sz="1800" b="1" spc="-19" dirty="0" smtClean="0">
                          <a:latin typeface="Calibri"/>
                          <a:cs typeface="Calibri"/>
                        </a:rPr>
                        <a:t>s</a:t>
                      </a:r>
                      <a:r>
                        <a:rPr sz="1800" b="1" spc="-25" dirty="0" smtClean="0">
                          <a:latin typeface="Calibri"/>
                          <a:cs typeface="Calibri"/>
                        </a:rPr>
                        <a:t>t</a:t>
                      </a:r>
                      <a:r>
                        <a:rPr sz="1800" b="1" spc="0" dirty="0" smtClean="0">
                          <a:latin typeface="Calibri"/>
                          <a:cs typeface="Calibri"/>
                        </a:rPr>
                        <a:t>e</a:t>
                      </a:r>
                      <a:r>
                        <a:rPr sz="1800" b="1" spc="4" dirty="0" smtClean="0">
                          <a:latin typeface="Calibri"/>
                          <a:cs typeface="Calibri"/>
                        </a:rPr>
                        <a:t>n</a:t>
                      </a:r>
                      <a:r>
                        <a:rPr sz="1800" b="1" spc="-9" dirty="0" smtClean="0">
                          <a:latin typeface="Calibri"/>
                          <a:cs typeface="Calibri"/>
                        </a:rPr>
                        <a:t>c</a:t>
                      </a:r>
                      <a:r>
                        <a:rPr sz="1800" b="1" spc="0" dirty="0" smtClean="0">
                          <a:latin typeface="Calibri"/>
                          <a:cs typeface="Calibri"/>
                        </a:rPr>
                        <a:t>ia</a:t>
                      </a:r>
                      <a:r>
                        <a:rPr sz="1800" b="1" spc="-34" dirty="0" smtClean="0">
                          <a:latin typeface="Calibri"/>
                          <a:cs typeface="Calibri"/>
                        </a:rPr>
                        <a:t> </a:t>
                      </a:r>
                      <a:r>
                        <a:rPr sz="1800" b="1" spc="-25" dirty="0" smtClean="0">
                          <a:latin typeface="Calibri"/>
                          <a:cs typeface="Calibri"/>
                        </a:rPr>
                        <a:t>t</a:t>
                      </a:r>
                      <a:r>
                        <a:rPr sz="1800" b="1" spc="0" dirty="0" smtClean="0">
                          <a:latin typeface="Calibri"/>
                          <a:cs typeface="Calibri"/>
                        </a:rPr>
                        <a:t>é</a:t>
                      </a:r>
                      <a:r>
                        <a:rPr sz="1800" b="1" spc="4" dirty="0" smtClean="0">
                          <a:latin typeface="Calibri"/>
                          <a:cs typeface="Calibri"/>
                        </a:rPr>
                        <a:t>c</a:t>
                      </a:r>
                      <a:r>
                        <a:rPr sz="1800" b="1" spc="0" dirty="0" smtClean="0">
                          <a:latin typeface="Calibri"/>
                          <a:cs typeface="Calibri"/>
                        </a:rPr>
                        <a:t>nic</a:t>
                      </a:r>
                      <a:r>
                        <a:rPr sz="1800" b="1" spc="-4" dirty="0" smtClean="0">
                          <a:latin typeface="Calibri"/>
                          <a:cs typeface="Calibri"/>
                        </a:rPr>
                        <a:t>o</a:t>
                      </a:r>
                      <a:r>
                        <a:rPr sz="1800" b="1" spc="0" dirty="0" smtClean="0">
                          <a:latin typeface="Calibri"/>
                          <a:cs typeface="Calibri"/>
                        </a:rPr>
                        <a:t>- l</a:t>
                      </a:r>
                      <a:r>
                        <a:rPr sz="1800" b="1" spc="4" dirty="0" smtClean="0">
                          <a:latin typeface="Calibri"/>
                          <a:cs typeface="Calibri"/>
                        </a:rPr>
                        <a:t>e</a:t>
                      </a:r>
                      <a:r>
                        <a:rPr sz="1800" b="1" spc="-39" dirty="0" smtClean="0">
                          <a:latin typeface="Calibri"/>
                          <a:cs typeface="Calibri"/>
                        </a:rPr>
                        <a:t>g</a:t>
                      </a:r>
                      <a:r>
                        <a:rPr sz="1800" b="1" spc="0" dirty="0" smtClean="0">
                          <a:latin typeface="Calibri"/>
                          <a:cs typeface="Calibri"/>
                        </a:rPr>
                        <a:t>al</a:t>
                      </a:r>
                      <a:r>
                        <a:rPr sz="1800" b="1" spc="-33" dirty="0" smtClean="0">
                          <a:latin typeface="Calibri"/>
                          <a:cs typeface="Calibri"/>
                        </a:rPr>
                        <a:t> </a:t>
                      </a:r>
                      <a:r>
                        <a:rPr sz="1800" b="1" spc="4" dirty="0" smtClean="0">
                          <a:latin typeface="Calibri"/>
                          <a:cs typeface="Calibri"/>
                        </a:rPr>
                        <a:t>e</a:t>
                      </a:r>
                      <a:r>
                        <a:rPr sz="1800" b="1" spc="0" dirty="0" smtClean="0">
                          <a:latin typeface="Calibri"/>
                          <a:cs typeface="Calibri"/>
                        </a:rPr>
                        <a:t>n</a:t>
                      </a:r>
                      <a:r>
                        <a:rPr sz="1800" b="1" spc="-14" dirty="0" smtClean="0">
                          <a:latin typeface="Calibri"/>
                          <a:cs typeface="Calibri"/>
                        </a:rPr>
                        <a:t> </a:t>
                      </a:r>
                      <a:r>
                        <a:rPr sz="1800" b="1" spc="0" dirty="0" smtClean="0">
                          <a:latin typeface="Calibri"/>
                          <a:cs typeface="Calibri"/>
                        </a:rPr>
                        <a:t>m</a:t>
                      </a:r>
                      <a:r>
                        <a:rPr sz="1800" b="1" spc="-14" dirty="0" smtClean="0">
                          <a:latin typeface="Calibri"/>
                          <a:cs typeface="Calibri"/>
                        </a:rPr>
                        <a:t>a</a:t>
                      </a:r>
                      <a:r>
                        <a:rPr sz="1800" b="1" spc="-25" dirty="0" smtClean="0">
                          <a:latin typeface="Calibri"/>
                          <a:cs typeface="Calibri"/>
                        </a:rPr>
                        <a:t>t</a:t>
                      </a:r>
                      <a:r>
                        <a:rPr sz="1800" b="1" spc="4" dirty="0" smtClean="0">
                          <a:latin typeface="Calibri"/>
                          <a:cs typeface="Calibri"/>
                        </a:rPr>
                        <a:t>e</a:t>
                      </a:r>
                      <a:r>
                        <a:rPr sz="1800" b="1" spc="0" dirty="0" smtClean="0">
                          <a:latin typeface="Calibri"/>
                          <a:cs typeface="Calibri"/>
                        </a:rPr>
                        <a:t>ria</a:t>
                      </a:r>
                      <a:r>
                        <a:rPr sz="1800" b="1" spc="-40" dirty="0" smtClean="0">
                          <a:latin typeface="Calibri"/>
                          <a:cs typeface="Calibri"/>
                        </a:rPr>
                        <a:t> </a:t>
                      </a:r>
                      <a:r>
                        <a:rPr sz="1800" b="1" spc="4" dirty="0" smtClean="0">
                          <a:latin typeface="Calibri"/>
                          <a:cs typeface="Calibri"/>
                        </a:rPr>
                        <a:t>d</a:t>
                      </a:r>
                      <a:r>
                        <a:rPr sz="1800" b="1" spc="0" dirty="0" smtClean="0">
                          <a:latin typeface="Calibri"/>
                          <a:cs typeface="Calibri"/>
                        </a:rPr>
                        <a:t>e </a:t>
                      </a:r>
                      <a:r>
                        <a:rPr sz="1800" b="1" spc="4" dirty="0" smtClean="0">
                          <a:latin typeface="Calibri"/>
                          <a:cs typeface="Calibri"/>
                        </a:rPr>
                        <a:t>p</a:t>
                      </a:r>
                      <a:r>
                        <a:rPr sz="1800" b="1" spc="-29" dirty="0" smtClean="0">
                          <a:latin typeface="Calibri"/>
                          <a:cs typeface="Calibri"/>
                        </a:rPr>
                        <a:t>r</a:t>
                      </a:r>
                      <a:r>
                        <a:rPr sz="1800" b="1" spc="0" dirty="0" smtClean="0">
                          <a:latin typeface="Calibri"/>
                          <a:cs typeface="Calibri"/>
                        </a:rPr>
                        <a:t>o</a:t>
                      </a:r>
                      <a:r>
                        <a:rPr sz="1800" b="1" spc="9" dirty="0" smtClean="0">
                          <a:latin typeface="Calibri"/>
                          <a:cs typeface="Calibri"/>
                        </a:rPr>
                        <a:t>d</a:t>
                      </a:r>
                      <a:r>
                        <a:rPr sz="1800" b="1" spc="4" dirty="0" smtClean="0">
                          <a:latin typeface="Calibri"/>
                          <a:cs typeface="Calibri"/>
                        </a:rPr>
                        <a:t>u</a:t>
                      </a:r>
                      <a:r>
                        <a:rPr sz="1800" b="1" spc="0" dirty="0" smtClean="0">
                          <a:latin typeface="Calibri"/>
                          <a:cs typeface="Calibri"/>
                        </a:rPr>
                        <a:t>ct</a:t>
                      </a:r>
                      <a:r>
                        <a:rPr sz="1800" b="1" spc="-4" dirty="0" smtClean="0">
                          <a:latin typeface="Calibri"/>
                          <a:cs typeface="Calibri"/>
                        </a:rPr>
                        <a:t>i</a:t>
                      </a:r>
                      <a:r>
                        <a:rPr sz="1800" b="1" spc="0" dirty="0" smtClean="0">
                          <a:latin typeface="Calibri"/>
                          <a:cs typeface="Calibri"/>
                        </a:rPr>
                        <a:t>v</a:t>
                      </a:r>
                      <a:r>
                        <a:rPr sz="1800" b="1" spc="-9" dirty="0" smtClean="0">
                          <a:latin typeface="Calibri"/>
                          <a:cs typeface="Calibri"/>
                        </a:rPr>
                        <a:t>i</a:t>
                      </a:r>
                      <a:r>
                        <a:rPr sz="1800" b="1" spc="4" dirty="0" smtClean="0">
                          <a:latin typeface="Calibri"/>
                          <a:cs typeface="Calibri"/>
                        </a:rPr>
                        <a:t>d</a:t>
                      </a:r>
                      <a:r>
                        <a:rPr sz="1800" b="1" spc="0" dirty="0" smtClean="0">
                          <a:latin typeface="Calibri"/>
                          <a:cs typeface="Calibri"/>
                        </a:rPr>
                        <a:t>ad</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471" marR="30146" algn="just">
                        <a:lnSpc>
                          <a:spcPct val="100000"/>
                        </a:lnSpc>
                        <a:spcBef>
                          <a:spcPts val="195"/>
                        </a:spcBef>
                      </a:pPr>
                      <a:r>
                        <a:rPr sz="1800" spc="0" dirty="0" smtClean="0">
                          <a:latin typeface="Calibri"/>
                          <a:cs typeface="Calibri"/>
                        </a:rPr>
                        <a:t>Que</a:t>
                      </a:r>
                      <a:r>
                        <a:rPr sz="1800" spc="6" dirty="0" smtClean="0">
                          <a:latin typeface="Calibri"/>
                          <a:cs typeface="Calibri"/>
                        </a:rPr>
                        <a:t> </a:t>
                      </a:r>
                      <a:r>
                        <a:rPr sz="1800" spc="-4" dirty="0" smtClean="0">
                          <a:latin typeface="Calibri"/>
                          <a:cs typeface="Calibri"/>
                        </a:rPr>
                        <a:t>l</a:t>
                      </a:r>
                      <a:r>
                        <a:rPr sz="1800" spc="0" dirty="0" smtClean="0">
                          <a:latin typeface="Calibri"/>
                          <a:cs typeface="Calibri"/>
                        </a:rPr>
                        <a:t>os</a:t>
                      </a:r>
                      <a:r>
                        <a:rPr sz="1800" spc="31" dirty="0" smtClean="0">
                          <a:latin typeface="Calibri"/>
                          <a:cs typeface="Calibri"/>
                        </a:rPr>
                        <a:t> </a:t>
                      </a:r>
                      <a:r>
                        <a:rPr sz="1800" spc="0" dirty="0" smtClean="0">
                          <a:latin typeface="Calibri"/>
                          <a:cs typeface="Calibri"/>
                        </a:rPr>
                        <a:t>b</a:t>
                      </a:r>
                      <a:r>
                        <a:rPr sz="1800" spc="4" dirty="0" smtClean="0">
                          <a:latin typeface="Calibri"/>
                          <a:cs typeface="Calibri"/>
                        </a:rPr>
                        <a:t>e</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fi</a:t>
                      </a:r>
                      <a:r>
                        <a:rPr sz="1800" spc="-9" dirty="0" smtClean="0">
                          <a:latin typeface="Calibri"/>
                          <a:cs typeface="Calibri"/>
                        </a:rPr>
                        <a:t>c</a:t>
                      </a:r>
                      <a:r>
                        <a:rPr sz="1800" spc="-4" dirty="0" smtClean="0">
                          <a:latin typeface="Calibri"/>
                          <a:cs typeface="Calibri"/>
                        </a:rPr>
                        <a:t>i</a:t>
                      </a:r>
                      <a:r>
                        <a:rPr sz="1800" spc="0" dirty="0" smtClean="0">
                          <a:latin typeface="Calibri"/>
                          <a:cs typeface="Calibri"/>
                        </a:rPr>
                        <a:t>arios </a:t>
                      </a:r>
                      <a:r>
                        <a:rPr sz="1800" spc="4" dirty="0" smtClean="0">
                          <a:latin typeface="Calibri"/>
                          <a:cs typeface="Calibri"/>
                        </a:rPr>
                        <a:t>a</a:t>
                      </a:r>
                      <a:r>
                        <a:rPr sz="1800" spc="0" dirty="0" smtClean="0">
                          <a:latin typeface="Calibri"/>
                          <a:cs typeface="Calibri"/>
                        </a:rPr>
                        <a:t>pl</a:t>
                      </a:r>
                      <a:r>
                        <a:rPr sz="1800" spc="-9" dirty="0" smtClean="0">
                          <a:latin typeface="Calibri"/>
                          <a:cs typeface="Calibri"/>
                        </a:rPr>
                        <a:t>i</a:t>
                      </a:r>
                      <a:r>
                        <a:rPr sz="1800" spc="0" dirty="0" smtClean="0">
                          <a:latin typeface="Calibri"/>
                          <a:cs typeface="Calibri"/>
                        </a:rPr>
                        <a:t>q</a:t>
                      </a:r>
                      <a:r>
                        <a:rPr sz="1800" spc="14" dirty="0" smtClean="0">
                          <a:latin typeface="Calibri"/>
                          <a:cs typeface="Calibri"/>
                        </a:rPr>
                        <a:t>u</a:t>
                      </a:r>
                      <a:r>
                        <a:rPr sz="1800" spc="0" dirty="0" smtClean="0">
                          <a:latin typeface="Calibri"/>
                          <a:cs typeface="Calibri"/>
                        </a:rPr>
                        <a:t>en e</a:t>
                      </a:r>
                      <a:r>
                        <a:rPr sz="1800" spc="4" dirty="0" smtClean="0">
                          <a:latin typeface="Calibri"/>
                          <a:cs typeface="Calibri"/>
                        </a:rPr>
                        <a:t>s</a:t>
                      </a:r>
                      <a:r>
                        <a:rPr sz="1800" spc="0" dirty="0" smtClean="0">
                          <a:latin typeface="Calibri"/>
                          <a:cs typeface="Calibri"/>
                        </a:rPr>
                        <a:t>quem</a:t>
                      </a:r>
                      <a:r>
                        <a:rPr sz="1800" spc="4" dirty="0" smtClean="0">
                          <a:latin typeface="Calibri"/>
                          <a:cs typeface="Calibri"/>
                        </a:rPr>
                        <a:t>a</a:t>
                      </a:r>
                      <a:r>
                        <a:rPr sz="1800" spc="0" dirty="0" smtClean="0">
                          <a:latin typeface="Calibri"/>
                          <a:cs typeface="Calibri"/>
                        </a:rPr>
                        <a:t>s</a:t>
                      </a:r>
                      <a:r>
                        <a:rPr sz="1800" spc="1" dirty="0" smtClean="0">
                          <a:latin typeface="Calibri"/>
                          <a:cs typeface="Calibri"/>
                        </a:rPr>
                        <a:t> </a:t>
                      </a:r>
                      <a:r>
                        <a:rPr sz="1800" spc="4" dirty="0" smtClean="0">
                          <a:latin typeface="Calibri"/>
                          <a:cs typeface="Calibri"/>
                        </a:rPr>
                        <a:t>d</a:t>
                      </a:r>
                      <a:r>
                        <a:rPr sz="1800" spc="0" dirty="0" smtClean="0">
                          <a:latin typeface="Calibri"/>
                          <a:cs typeface="Calibri"/>
                        </a:rPr>
                        <a:t>e</a:t>
                      </a:r>
                      <a:r>
                        <a:rPr sz="1800" spc="21" dirty="0" smtClean="0">
                          <a:latin typeface="Calibri"/>
                          <a:cs typeface="Calibri"/>
                        </a:rPr>
                        <a:t> </a:t>
                      </a:r>
                      <a:r>
                        <a:rPr sz="1800" spc="-9" dirty="0" smtClean="0">
                          <a:latin typeface="Calibri"/>
                          <a:cs typeface="Calibri"/>
                        </a:rPr>
                        <a:t>m</a:t>
                      </a:r>
                      <a:r>
                        <a:rPr sz="1800" spc="0" dirty="0" smtClean="0">
                          <a:latin typeface="Calibri"/>
                          <a:cs typeface="Calibri"/>
                        </a:rPr>
                        <a:t>e</a:t>
                      </a:r>
                      <a:r>
                        <a:rPr sz="1800" spc="4" dirty="0" smtClean="0">
                          <a:latin typeface="Calibri"/>
                          <a:cs typeface="Calibri"/>
                        </a:rPr>
                        <a:t>j</a:t>
                      </a:r>
                      <a:r>
                        <a:rPr sz="1800" spc="0" dirty="0" smtClean="0">
                          <a:latin typeface="Calibri"/>
                          <a:cs typeface="Calibri"/>
                        </a:rPr>
                        <a:t>o</a:t>
                      </a:r>
                      <a:r>
                        <a:rPr sz="1800" spc="-39" dirty="0" smtClean="0">
                          <a:latin typeface="Calibri"/>
                          <a:cs typeface="Calibri"/>
                        </a:rPr>
                        <a:t>r</a:t>
                      </a:r>
                      <a:r>
                        <a:rPr sz="1800" spc="0" dirty="0" smtClean="0">
                          <a:latin typeface="Calibri"/>
                          <a:cs typeface="Calibri"/>
                        </a:rPr>
                        <a:t>a</a:t>
                      </a:r>
                      <a:r>
                        <a:rPr sz="1800" spc="-3" dirty="0" smtClean="0">
                          <a:latin typeface="Calibri"/>
                          <a:cs typeface="Calibri"/>
                        </a:rPr>
                        <a:t> </a:t>
                      </a:r>
                      <a:r>
                        <a:rPr sz="1800" spc="4" dirty="0" smtClean="0">
                          <a:latin typeface="Calibri"/>
                          <a:cs typeface="Calibri"/>
                        </a:rPr>
                        <a:t>qu</a:t>
                      </a:r>
                      <a:r>
                        <a:rPr sz="1800" spc="0" dirty="0" smtClean="0">
                          <a:latin typeface="Calibri"/>
                          <a:cs typeface="Calibri"/>
                        </a:rPr>
                        <a:t>e</a:t>
                      </a:r>
                      <a:r>
                        <a:rPr sz="1800" spc="39" dirty="0" smtClean="0">
                          <a:latin typeface="Calibri"/>
                          <a:cs typeface="Calibri"/>
                        </a:rPr>
                        <a:t> </a:t>
                      </a:r>
                      <a:r>
                        <a:rPr sz="1800" spc="0" dirty="0" smtClean="0">
                          <a:latin typeface="Calibri"/>
                          <a:cs typeface="Calibri"/>
                        </a:rPr>
                        <a:t>p</a:t>
                      </a:r>
                      <a:r>
                        <a:rPr sz="1800" spc="4" dirty="0" smtClean="0">
                          <a:latin typeface="Calibri"/>
                          <a:cs typeface="Calibri"/>
                        </a:rPr>
                        <a:t>e</a:t>
                      </a:r>
                      <a:r>
                        <a:rPr sz="1800" spc="0" dirty="0" smtClean="0">
                          <a:latin typeface="Calibri"/>
                          <a:cs typeface="Calibri"/>
                        </a:rPr>
                        <a:t>rmi</a:t>
                      </a:r>
                      <a:r>
                        <a:rPr sz="1800" spc="-19" dirty="0" smtClean="0">
                          <a:latin typeface="Calibri"/>
                          <a:cs typeface="Calibri"/>
                        </a:rPr>
                        <a:t>t</a:t>
                      </a:r>
                      <a:r>
                        <a:rPr sz="1800" spc="0" dirty="0" smtClean="0">
                          <a:latin typeface="Calibri"/>
                          <a:cs typeface="Calibri"/>
                        </a:rPr>
                        <a:t>an </a:t>
                      </a:r>
                      <a:r>
                        <a:rPr sz="1800" spc="-4" dirty="0" smtClean="0">
                          <a:latin typeface="Calibri"/>
                          <a:cs typeface="Calibri"/>
                        </a:rPr>
                        <a:t>i</a:t>
                      </a:r>
                      <a:r>
                        <a:rPr sz="1800" spc="0" dirty="0" smtClean="0">
                          <a:latin typeface="Calibri"/>
                          <a:cs typeface="Calibri"/>
                        </a:rPr>
                        <a:t>nc</a:t>
                      </a:r>
                      <a:r>
                        <a:rPr sz="1800" spc="-29" dirty="0" smtClean="0">
                          <a:latin typeface="Calibri"/>
                          <a:cs typeface="Calibri"/>
                        </a:rPr>
                        <a:t>r</a:t>
                      </a:r>
                      <a:r>
                        <a:rPr sz="1800" spc="0" dirty="0" smtClean="0">
                          <a:latin typeface="Calibri"/>
                          <a:cs typeface="Calibri"/>
                        </a:rPr>
                        <a:t>em</a:t>
                      </a:r>
                      <a:r>
                        <a:rPr sz="1800" spc="9" dirty="0" smtClean="0">
                          <a:latin typeface="Calibri"/>
                          <a:cs typeface="Calibri"/>
                        </a:rPr>
                        <a:t>e</a:t>
                      </a:r>
                      <a:r>
                        <a:rPr sz="1800" spc="-9" dirty="0" smtClean="0">
                          <a:latin typeface="Calibri"/>
                          <a:cs typeface="Calibri"/>
                        </a:rPr>
                        <a:t>n</a:t>
                      </a:r>
                      <a:r>
                        <a:rPr sz="1800" spc="-25" dirty="0" smtClean="0">
                          <a:latin typeface="Calibri"/>
                          <a:cs typeface="Calibri"/>
                        </a:rPr>
                        <a:t>t</a:t>
                      </a:r>
                      <a:r>
                        <a:rPr sz="1800" spc="0" dirty="0" smtClean="0">
                          <a:latin typeface="Calibri"/>
                          <a:cs typeface="Calibri"/>
                        </a:rPr>
                        <a:t>ar </a:t>
                      </a:r>
                      <a:r>
                        <a:rPr sz="1800" spc="275" dirty="0" smtClean="0">
                          <a:latin typeface="Calibri"/>
                          <a:cs typeface="Calibri"/>
                        </a:rPr>
                        <a:t> </a:t>
                      </a:r>
                      <a:r>
                        <a:rPr sz="1800" spc="-4" dirty="0" smtClean="0">
                          <a:latin typeface="Calibri"/>
                          <a:cs typeface="Calibri"/>
                        </a:rPr>
                        <a:t>l</a:t>
                      </a:r>
                      <a:r>
                        <a:rPr sz="1800" spc="0" dirty="0" smtClean="0">
                          <a:latin typeface="Calibri"/>
                          <a:cs typeface="Calibri"/>
                        </a:rPr>
                        <a:t>a </a:t>
                      </a:r>
                      <a:r>
                        <a:rPr sz="1800" spc="351" dirty="0" smtClean="0">
                          <a:latin typeface="Calibri"/>
                          <a:cs typeface="Calibri"/>
                        </a:rPr>
                        <a:t> </a:t>
                      </a:r>
                      <a:r>
                        <a:rPr sz="1800" spc="0" dirty="0" smtClean="0">
                          <a:latin typeface="Calibri"/>
                          <a:cs typeface="Calibri"/>
                        </a:rPr>
                        <a:t>p</a:t>
                      </a:r>
                      <a:r>
                        <a:rPr sz="1800" spc="-25" dirty="0" smtClean="0">
                          <a:latin typeface="Calibri"/>
                          <a:cs typeface="Calibri"/>
                        </a:rPr>
                        <a:t>r</a:t>
                      </a:r>
                      <a:r>
                        <a:rPr sz="1800" spc="0" dirty="0" smtClean="0">
                          <a:latin typeface="Calibri"/>
                          <a:cs typeface="Calibri"/>
                        </a:rPr>
                        <a:t>oduc</a:t>
                      </a:r>
                      <a:r>
                        <a:rPr sz="1800" spc="4" dirty="0" smtClean="0">
                          <a:latin typeface="Calibri"/>
                          <a:cs typeface="Calibri"/>
                        </a:rPr>
                        <a:t>t</a:t>
                      </a:r>
                      <a:r>
                        <a:rPr sz="1800" spc="-4" dirty="0" smtClean="0">
                          <a:latin typeface="Calibri"/>
                          <a:cs typeface="Calibri"/>
                        </a:rPr>
                        <a:t>i</a:t>
                      </a:r>
                      <a:r>
                        <a:rPr sz="1800" spc="0" dirty="0" smtClean="0">
                          <a:latin typeface="Calibri"/>
                          <a:cs typeface="Calibri"/>
                        </a:rPr>
                        <a:t>vidad </a:t>
                      </a:r>
                      <a:r>
                        <a:rPr sz="1800" spc="356" dirty="0" smtClean="0">
                          <a:latin typeface="Calibri"/>
                          <a:cs typeface="Calibri"/>
                        </a:rPr>
                        <a:t> </a:t>
                      </a:r>
                      <a:r>
                        <a:rPr sz="1800" spc="4" dirty="0" smtClean="0">
                          <a:latin typeface="Calibri"/>
                          <a:cs typeface="Calibri"/>
                        </a:rPr>
                        <a:t>de </a:t>
                      </a:r>
                      <a:r>
                        <a:rPr sz="1800" spc="-4" dirty="0" smtClean="0">
                          <a:latin typeface="Calibri"/>
                          <a:cs typeface="Calibri"/>
                        </a:rPr>
                        <a:t>l</a:t>
                      </a:r>
                      <a:r>
                        <a:rPr sz="1800" spc="0" dirty="0" smtClean="0">
                          <a:latin typeface="Calibri"/>
                          <a:cs typeface="Calibri"/>
                        </a:rPr>
                        <a:t>os </a:t>
                      </a:r>
                      <a:r>
                        <a:rPr sz="1800" spc="-4" dirty="0" smtClean="0">
                          <a:latin typeface="Calibri"/>
                          <a:cs typeface="Calibri"/>
                        </a:rPr>
                        <a:t>c</a:t>
                      </a:r>
                      <a:r>
                        <a:rPr sz="1800" spc="0" dirty="0" smtClean="0">
                          <a:latin typeface="Calibri"/>
                          <a:cs typeface="Calibri"/>
                        </a:rPr>
                        <a:t>e</a:t>
                      </a:r>
                      <a:r>
                        <a:rPr sz="1800" spc="-4" dirty="0" smtClean="0">
                          <a:latin typeface="Calibri"/>
                          <a:cs typeface="Calibri"/>
                        </a:rPr>
                        <a:t>n</a:t>
                      </a:r>
                      <a:r>
                        <a:rPr sz="1800" spc="0" dirty="0" smtClean="0">
                          <a:latin typeface="Calibri"/>
                          <a:cs typeface="Calibri"/>
                        </a:rPr>
                        <a:t>t</a:t>
                      </a:r>
                      <a:r>
                        <a:rPr sz="1800" spc="-29" dirty="0" smtClean="0">
                          <a:latin typeface="Calibri"/>
                          <a:cs typeface="Calibri"/>
                        </a:rPr>
                        <a:t>r</a:t>
                      </a:r>
                      <a:r>
                        <a:rPr sz="1800" spc="0" dirty="0" smtClean="0">
                          <a:latin typeface="Calibri"/>
                          <a:cs typeface="Calibri"/>
                        </a:rPr>
                        <a:t>os de t</a:t>
                      </a:r>
                      <a:r>
                        <a:rPr sz="1800" spc="-44" dirty="0" smtClean="0">
                          <a:latin typeface="Calibri"/>
                          <a:cs typeface="Calibri"/>
                        </a:rPr>
                        <a:t>r</a:t>
                      </a:r>
                      <a:r>
                        <a:rPr sz="1800" spc="0" dirty="0" smtClean="0">
                          <a:latin typeface="Calibri"/>
                          <a:cs typeface="Calibri"/>
                        </a:rPr>
                        <a:t>abajo en </a:t>
                      </a:r>
                      <a:r>
                        <a:rPr sz="1800" spc="-4" dirty="0" smtClean="0">
                          <a:latin typeface="Calibri"/>
                          <a:cs typeface="Calibri"/>
                        </a:rPr>
                        <a:t>l</a:t>
                      </a:r>
                      <a:r>
                        <a:rPr sz="1800" spc="0" dirty="0" smtClean="0">
                          <a:latin typeface="Calibri"/>
                          <a:cs typeface="Calibri"/>
                        </a:rPr>
                        <a:t>os que </a:t>
                      </a:r>
                      <a:r>
                        <a:rPr sz="1800" spc="-4" dirty="0" smtClean="0">
                          <a:latin typeface="Calibri"/>
                          <a:cs typeface="Calibri"/>
                        </a:rPr>
                        <a:t>l</a:t>
                      </a:r>
                      <a:r>
                        <a:rPr sz="1800" spc="0" dirty="0" smtClean="0">
                          <a:latin typeface="Calibri"/>
                          <a:cs typeface="Calibri"/>
                        </a:rPr>
                        <a:t>abo</a:t>
                      </a:r>
                      <a:r>
                        <a:rPr sz="1800" spc="-34" dirty="0" smtClean="0">
                          <a:latin typeface="Calibri"/>
                          <a:cs typeface="Calibri"/>
                        </a:rPr>
                        <a:t>r</a:t>
                      </a:r>
                      <a:r>
                        <a:rPr sz="1800" spc="0" dirty="0" smtClean="0">
                          <a:latin typeface="Calibri"/>
                          <a:cs typeface="Calibri"/>
                        </a:rPr>
                        <a:t>an,</a:t>
                      </a:r>
                      <a:r>
                        <a:rPr sz="1800" spc="23" dirty="0" smtClean="0">
                          <a:latin typeface="Calibri"/>
                          <a:cs typeface="Calibri"/>
                        </a:rPr>
                        <a:t> </a:t>
                      </a:r>
                      <a:r>
                        <a:rPr sz="1800" spc="0" dirty="0" smtClean="0">
                          <a:latin typeface="Calibri"/>
                          <a:cs typeface="Calibri"/>
                        </a:rPr>
                        <a:t>ad</a:t>
                      </a:r>
                      <a:r>
                        <a:rPr sz="1800" spc="4" dirty="0" smtClean="0">
                          <a:latin typeface="Calibri"/>
                          <a:cs typeface="Calibri"/>
                        </a:rPr>
                        <a:t>e</a:t>
                      </a:r>
                      <a:r>
                        <a:rPr sz="1800" spc="14" dirty="0" smtClean="0">
                          <a:latin typeface="Calibri"/>
                          <a:cs typeface="Calibri"/>
                        </a:rPr>
                        <a:t>m</a:t>
                      </a:r>
                      <a:r>
                        <a:rPr sz="1800" spc="0" dirty="0" smtClean="0">
                          <a:latin typeface="Calibri"/>
                          <a:cs typeface="Calibri"/>
                        </a:rPr>
                        <a:t>ás </a:t>
                      </a:r>
                      <a:r>
                        <a:rPr sz="1800" spc="4" dirty="0" smtClean="0">
                          <a:latin typeface="Calibri"/>
                          <a:cs typeface="Calibri"/>
                        </a:rPr>
                        <a:t>d</a:t>
                      </a:r>
                      <a:r>
                        <a:rPr sz="1800" spc="0" dirty="0" smtClean="0">
                          <a:latin typeface="Calibri"/>
                          <a:cs typeface="Calibri"/>
                        </a:rPr>
                        <a:t>e</a:t>
                      </a:r>
                      <a:r>
                        <a:rPr sz="1800" spc="17" dirty="0" smtClean="0">
                          <a:latin typeface="Calibri"/>
                          <a:cs typeface="Calibri"/>
                        </a:rPr>
                        <a:t> </a:t>
                      </a:r>
                      <a:r>
                        <a:rPr sz="1800" spc="4" dirty="0" smtClean="0">
                          <a:latin typeface="Calibri"/>
                          <a:cs typeface="Calibri"/>
                        </a:rPr>
                        <a:t>qu</a:t>
                      </a:r>
                      <a:r>
                        <a:rPr sz="1800" spc="0" dirty="0" smtClean="0">
                          <a:latin typeface="Calibri"/>
                          <a:cs typeface="Calibri"/>
                        </a:rPr>
                        <a:t>e</a:t>
                      </a:r>
                      <a:r>
                        <a:rPr sz="1800" spc="51" dirty="0" smtClean="0">
                          <a:latin typeface="Calibri"/>
                          <a:cs typeface="Calibri"/>
                        </a:rPr>
                        <a:t> </a:t>
                      </a:r>
                      <a:r>
                        <a:rPr sz="1800" spc="0" dirty="0" smtClean="0">
                          <a:latin typeface="Calibri"/>
                          <a:cs typeface="Calibri"/>
                        </a:rPr>
                        <a:t>és</a:t>
                      </a:r>
                      <a:r>
                        <a:rPr sz="1800" spc="-19" dirty="0" smtClean="0">
                          <a:latin typeface="Calibri"/>
                          <a:cs typeface="Calibri"/>
                        </a:rPr>
                        <a:t>t</a:t>
                      </a:r>
                      <a:r>
                        <a:rPr sz="1800" spc="0" dirty="0" smtClean="0">
                          <a:latin typeface="Calibri"/>
                          <a:cs typeface="Calibri"/>
                        </a:rPr>
                        <a:t>os </a:t>
                      </a:r>
                      <a:r>
                        <a:rPr sz="1800" spc="-19" dirty="0" smtClean="0">
                          <a:latin typeface="Calibri"/>
                          <a:cs typeface="Calibri"/>
                        </a:rPr>
                        <a:t>c</a:t>
                      </a:r>
                      <a:r>
                        <a:rPr sz="1800" spc="0" dirty="0" smtClean="0">
                          <a:latin typeface="Calibri"/>
                          <a:cs typeface="Calibri"/>
                        </a:rPr>
                        <a:t>on</a:t>
                      </a:r>
                      <a:r>
                        <a:rPr sz="1800" spc="-25" dirty="0" smtClean="0">
                          <a:latin typeface="Calibri"/>
                          <a:cs typeface="Calibri"/>
                        </a:rPr>
                        <a:t>o</a:t>
                      </a:r>
                      <a:r>
                        <a:rPr sz="1800" spc="-39" dirty="0" smtClean="0">
                          <a:latin typeface="Calibri"/>
                          <a:cs typeface="Calibri"/>
                        </a:rPr>
                        <a:t>z</a:t>
                      </a:r>
                      <a:r>
                        <a:rPr sz="1800" spc="-19" dirty="0" smtClean="0">
                          <a:latin typeface="Calibri"/>
                          <a:cs typeface="Calibri"/>
                        </a:rPr>
                        <a:t>c</a:t>
                      </a:r>
                      <a:r>
                        <a:rPr sz="1800" spc="0" dirty="0" smtClean="0">
                          <a:latin typeface="Calibri"/>
                          <a:cs typeface="Calibri"/>
                        </a:rPr>
                        <a:t>an</a:t>
                      </a:r>
                      <a:r>
                        <a:rPr sz="1800" spc="211" dirty="0" smtClean="0">
                          <a:latin typeface="Calibri"/>
                          <a:cs typeface="Calibri"/>
                        </a:rPr>
                        <a:t> </a:t>
                      </a:r>
                      <a:r>
                        <a:rPr sz="1800" spc="-4" dirty="0" smtClean="0">
                          <a:latin typeface="Calibri"/>
                          <a:cs typeface="Calibri"/>
                        </a:rPr>
                        <a:t>l</a:t>
                      </a:r>
                      <a:r>
                        <a:rPr sz="1800" spc="0" dirty="0" smtClean="0">
                          <a:latin typeface="Calibri"/>
                          <a:cs typeface="Calibri"/>
                        </a:rPr>
                        <a:t>os</a:t>
                      </a:r>
                      <a:r>
                        <a:rPr sz="1800" spc="206" dirty="0" smtClean="0">
                          <a:latin typeface="Calibri"/>
                          <a:cs typeface="Calibri"/>
                        </a:rPr>
                        <a:t> </a:t>
                      </a:r>
                      <a:r>
                        <a:rPr sz="1800" spc="-4" dirty="0" smtClean="0">
                          <a:latin typeface="Calibri"/>
                          <a:cs typeface="Calibri"/>
                        </a:rPr>
                        <a:t>c</a:t>
                      </a:r>
                      <a:r>
                        <a:rPr sz="1800" spc="0" dirty="0" smtClean="0">
                          <a:latin typeface="Calibri"/>
                          <a:cs typeface="Calibri"/>
                        </a:rPr>
                        <a:t>ri</a:t>
                      </a:r>
                      <a:r>
                        <a:rPr sz="1800" spc="-25" dirty="0" smtClean="0">
                          <a:latin typeface="Calibri"/>
                          <a:cs typeface="Calibri"/>
                        </a:rPr>
                        <a:t>t</a:t>
                      </a:r>
                      <a:r>
                        <a:rPr sz="1800" spc="0" dirty="0" smtClean="0">
                          <a:latin typeface="Calibri"/>
                          <a:cs typeface="Calibri"/>
                        </a:rPr>
                        <a:t>er</a:t>
                      </a:r>
                      <a:r>
                        <a:rPr sz="1800" spc="-4" dirty="0" smtClean="0">
                          <a:latin typeface="Calibri"/>
                          <a:cs typeface="Calibri"/>
                        </a:rPr>
                        <a:t>i</a:t>
                      </a:r>
                      <a:r>
                        <a:rPr sz="1800" spc="0" dirty="0" smtClean="0">
                          <a:latin typeface="Calibri"/>
                          <a:cs typeface="Calibri"/>
                        </a:rPr>
                        <a:t>os,</a:t>
                      </a:r>
                      <a:r>
                        <a:rPr sz="1800" spc="153" dirty="0" smtClean="0">
                          <a:latin typeface="Calibri"/>
                          <a:cs typeface="Calibri"/>
                        </a:rPr>
                        <a:t> </a:t>
                      </a:r>
                      <a:r>
                        <a:rPr sz="1800" spc="-29" dirty="0" smtClean="0">
                          <a:latin typeface="Calibri"/>
                          <a:cs typeface="Calibri"/>
                        </a:rPr>
                        <a:t>r</a:t>
                      </a:r>
                      <a:r>
                        <a:rPr sz="1800" spc="0" dirty="0" smtClean="0">
                          <a:latin typeface="Calibri"/>
                          <a:cs typeface="Calibri"/>
                        </a:rPr>
                        <a:t>e</a:t>
                      </a:r>
                      <a:r>
                        <a:rPr sz="1800" spc="4" dirty="0" smtClean="0">
                          <a:latin typeface="Calibri"/>
                          <a:cs typeface="Calibri"/>
                        </a:rPr>
                        <a:t>q</a:t>
                      </a:r>
                      <a:r>
                        <a:rPr sz="1800" spc="9" dirty="0" smtClean="0">
                          <a:latin typeface="Calibri"/>
                          <a:cs typeface="Calibri"/>
                        </a:rPr>
                        <a:t>u</a:t>
                      </a:r>
                      <a:r>
                        <a:rPr sz="1800" spc="-4" dirty="0" smtClean="0">
                          <a:latin typeface="Calibri"/>
                          <a:cs typeface="Calibri"/>
                        </a:rPr>
                        <a:t>i</a:t>
                      </a:r>
                      <a:r>
                        <a:rPr sz="1800" spc="0" dirty="0" smtClean="0">
                          <a:latin typeface="Calibri"/>
                          <a:cs typeface="Calibri"/>
                        </a:rPr>
                        <a:t>si</a:t>
                      </a:r>
                      <a:r>
                        <a:rPr sz="1800" spc="-14" dirty="0" smtClean="0">
                          <a:latin typeface="Calibri"/>
                          <a:cs typeface="Calibri"/>
                        </a:rPr>
                        <a:t>t</a:t>
                      </a:r>
                      <a:r>
                        <a:rPr sz="1800" spc="0" dirty="0" smtClean="0">
                          <a:latin typeface="Calibri"/>
                          <a:cs typeface="Calibri"/>
                        </a:rPr>
                        <a:t>os</a:t>
                      </a:r>
                      <a:r>
                        <a:rPr sz="1800" spc="187" dirty="0" smtClean="0">
                          <a:latin typeface="Calibri"/>
                          <a:cs typeface="Calibri"/>
                        </a:rPr>
                        <a:t> </a:t>
                      </a:r>
                      <a:r>
                        <a:rPr sz="1800" spc="0" dirty="0" smtClean="0">
                          <a:latin typeface="Calibri"/>
                          <a:cs typeface="Calibri"/>
                        </a:rPr>
                        <a:t>y p</a:t>
                      </a:r>
                      <a:r>
                        <a:rPr sz="1800" spc="-25" dirty="0" smtClean="0">
                          <a:latin typeface="Calibri"/>
                          <a:cs typeface="Calibri"/>
                        </a:rPr>
                        <a:t>r</a:t>
                      </a:r>
                      <a:r>
                        <a:rPr sz="1800" spc="0" dirty="0" smtClean="0">
                          <a:latin typeface="Calibri"/>
                          <a:cs typeface="Calibri"/>
                        </a:rPr>
                        <a:t>o</a:t>
                      </a:r>
                      <a:r>
                        <a:rPr sz="1800" spc="-4" dirty="0" smtClean="0">
                          <a:latin typeface="Calibri"/>
                          <a:cs typeface="Calibri"/>
                        </a:rPr>
                        <a:t>c</a:t>
                      </a:r>
                      <a:r>
                        <a:rPr sz="1800" spc="0" dirty="0" smtClean="0">
                          <a:latin typeface="Calibri"/>
                          <a:cs typeface="Calibri"/>
                        </a:rPr>
                        <a:t>e</a:t>
                      </a:r>
                      <a:r>
                        <a:rPr sz="1800" spc="4" dirty="0" smtClean="0">
                          <a:latin typeface="Calibri"/>
                          <a:cs typeface="Calibri"/>
                        </a:rPr>
                        <a:t>d</a:t>
                      </a:r>
                      <a:r>
                        <a:rPr sz="1800" spc="-4" dirty="0" smtClean="0">
                          <a:latin typeface="Calibri"/>
                          <a:cs typeface="Calibri"/>
                        </a:rPr>
                        <a:t>i</a:t>
                      </a:r>
                      <a:r>
                        <a:rPr sz="1800" spc="0" dirty="0" smtClean="0">
                          <a:latin typeface="Calibri"/>
                          <a:cs typeface="Calibri"/>
                        </a:rPr>
                        <a:t>mie</a:t>
                      </a:r>
                      <a:r>
                        <a:rPr sz="1800" spc="-9" dirty="0" smtClean="0">
                          <a:latin typeface="Calibri"/>
                          <a:cs typeface="Calibri"/>
                        </a:rPr>
                        <a:t>n</a:t>
                      </a:r>
                      <a:r>
                        <a:rPr sz="1800" spc="-14" dirty="0" smtClean="0">
                          <a:latin typeface="Calibri"/>
                          <a:cs typeface="Calibri"/>
                        </a:rPr>
                        <a:t>t</a:t>
                      </a:r>
                      <a:r>
                        <a:rPr sz="1800" spc="0" dirty="0" smtClean="0">
                          <a:latin typeface="Calibri"/>
                          <a:cs typeface="Calibri"/>
                        </a:rPr>
                        <a:t>os </a:t>
                      </a:r>
                      <a:r>
                        <a:rPr sz="1800" spc="4" dirty="0" smtClean="0">
                          <a:latin typeface="Calibri"/>
                          <a:cs typeface="Calibri"/>
                        </a:rPr>
                        <a:t>qu</a:t>
                      </a:r>
                      <a:r>
                        <a:rPr sz="1800" spc="0" dirty="0" smtClean="0">
                          <a:latin typeface="Calibri"/>
                          <a:cs typeface="Calibri"/>
                        </a:rPr>
                        <a:t>e</a:t>
                      </a:r>
                      <a:r>
                        <a:rPr sz="1800" spc="24" dirty="0" smtClean="0">
                          <a:latin typeface="Calibri"/>
                          <a:cs typeface="Calibri"/>
                        </a:rPr>
                        <a:t> </a:t>
                      </a:r>
                      <a:r>
                        <a:rPr sz="1800" spc="0" dirty="0" smtClean="0">
                          <a:latin typeface="Calibri"/>
                          <a:cs typeface="Calibri"/>
                        </a:rPr>
                        <a:t>d</a:t>
                      </a:r>
                      <a:r>
                        <a:rPr sz="1800" spc="14" dirty="0" smtClean="0">
                          <a:latin typeface="Calibri"/>
                          <a:cs typeface="Calibri"/>
                        </a:rPr>
                        <a:t>e</a:t>
                      </a:r>
                      <a:r>
                        <a:rPr sz="1800" spc="0" dirty="0" smtClean="0">
                          <a:latin typeface="Calibri"/>
                          <a:cs typeface="Calibri"/>
                        </a:rPr>
                        <a:t>b</a:t>
                      </a:r>
                      <a:r>
                        <a:rPr sz="1800" spc="4" dirty="0" smtClean="0">
                          <a:latin typeface="Calibri"/>
                          <a:cs typeface="Calibri"/>
                        </a:rPr>
                        <a:t>e</a:t>
                      </a:r>
                      <a:r>
                        <a:rPr sz="1800" spc="0" dirty="0" smtClean="0">
                          <a:latin typeface="Calibri"/>
                          <a:cs typeface="Calibri"/>
                        </a:rPr>
                        <a:t>n o</a:t>
                      </a:r>
                      <a:r>
                        <a:rPr sz="1800" spc="-14" dirty="0" smtClean="0">
                          <a:latin typeface="Calibri"/>
                          <a:cs typeface="Calibri"/>
                        </a:rPr>
                        <a:t>b</a:t>
                      </a:r>
                      <a:r>
                        <a:rPr sz="1800" spc="0" dirty="0" smtClean="0">
                          <a:latin typeface="Calibri"/>
                          <a:cs typeface="Calibri"/>
                        </a:rPr>
                        <a:t>s</a:t>
                      </a:r>
                      <a:r>
                        <a:rPr sz="1800" spc="4" dirty="0" smtClean="0">
                          <a:latin typeface="Calibri"/>
                          <a:cs typeface="Calibri"/>
                        </a:rPr>
                        <a:t>er</a:t>
                      </a:r>
                      <a:r>
                        <a:rPr sz="1800" spc="-25" dirty="0" smtClean="0">
                          <a:latin typeface="Calibri"/>
                          <a:cs typeface="Calibri"/>
                        </a:rPr>
                        <a:t>v</a:t>
                      </a:r>
                      <a:r>
                        <a:rPr sz="1800" spc="0" dirty="0" smtClean="0">
                          <a:latin typeface="Calibri"/>
                          <a:cs typeface="Calibri"/>
                        </a:rPr>
                        <a:t>ar</a:t>
                      </a:r>
                      <a:r>
                        <a:rPr sz="1800" spc="9" dirty="0" smtClean="0">
                          <a:latin typeface="Calibri"/>
                          <a:cs typeface="Calibri"/>
                        </a:rPr>
                        <a:t> </a:t>
                      </a:r>
                      <a:r>
                        <a:rPr sz="1800" spc="0" dirty="0" smtClean="0">
                          <a:latin typeface="Calibri"/>
                          <a:cs typeface="Calibri"/>
                        </a:rPr>
                        <a:t>pa</a:t>
                      </a:r>
                      <a:r>
                        <a:rPr sz="1800" spc="-39" dirty="0" smtClean="0">
                          <a:latin typeface="Calibri"/>
                          <a:cs typeface="Calibri"/>
                        </a:rPr>
                        <a:t>r</a:t>
                      </a:r>
                      <a:r>
                        <a:rPr sz="1800" spc="0" dirty="0" smtClean="0">
                          <a:latin typeface="Calibri"/>
                          <a:cs typeface="Calibri"/>
                        </a:rPr>
                        <a:t>a</a:t>
                      </a:r>
                      <a:r>
                        <a:rPr sz="1800" spc="4" dirty="0" smtClean="0">
                          <a:latin typeface="Calibri"/>
                          <a:cs typeface="Calibri"/>
                        </a:rPr>
                        <a:t> </a:t>
                      </a:r>
                      <a:r>
                        <a:rPr sz="1800" spc="0" dirty="0" smtClean="0">
                          <a:latin typeface="Calibri"/>
                          <a:cs typeface="Calibri"/>
                        </a:rPr>
                        <a:t>el </a:t>
                      </a:r>
                      <a:r>
                        <a:rPr sz="1800" spc="-4" dirty="0" smtClean="0">
                          <a:latin typeface="Calibri"/>
                          <a:cs typeface="Calibri"/>
                        </a:rPr>
                        <a:t>c</a:t>
                      </a:r>
                      <a:r>
                        <a:rPr sz="1800" spc="0" dirty="0" smtClean="0">
                          <a:latin typeface="Calibri"/>
                          <a:cs typeface="Calibri"/>
                        </a:rPr>
                        <a:t>um</a:t>
                      </a:r>
                      <a:r>
                        <a:rPr sz="1800" spc="14" dirty="0" smtClean="0">
                          <a:latin typeface="Calibri"/>
                          <a:cs typeface="Calibri"/>
                        </a:rPr>
                        <a:t>p</a:t>
                      </a:r>
                      <a:r>
                        <a:rPr sz="1800" spc="-4" dirty="0" smtClean="0">
                          <a:latin typeface="Calibri"/>
                          <a:cs typeface="Calibri"/>
                        </a:rPr>
                        <a:t>li</a:t>
                      </a:r>
                      <a:r>
                        <a:rPr sz="1800" spc="0" dirty="0" smtClean="0">
                          <a:latin typeface="Calibri"/>
                          <a:cs typeface="Calibri"/>
                        </a:rPr>
                        <a:t>m</a:t>
                      </a:r>
                      <a:r>
                        <a:rPr sz="1800" spc="-4" dirty="0" smtClean="0">
                          <a:latin typeface="Calibri"/>
                          <a:cs typeface="Calibri"/>
                        </a:rPr>
                        <a:t>i</a:t>
                      </a:r>
                      <a:r>
                        <a:rPr sz="1800" spc="0" dirty="0" smtClean="0">
                          <a:latin typeface="Calibri"/>
                          <a:cs typeface="Calibri"/>
                        </a:rPr>
                        <a:t>e</a:t>
                      </a:r>
                      <a:r>
                        <a:rPr sz="1800" spc="-4" dirty="0" smtClean="0">
                          <a:latin typeface="Calibri"/>
                          <a:cs typeface="Calibri"/>
                        </a:rPr>
                        <a:t>n</a:t>
                      </a:r>
                      <a:r>
                        <a:rPr sz="1800" spc="-14" dirty="0" smtClean="0">
                          <a:latin typeface="Calibri"/>
                          <a:cs typeface="Calibri"/>
                        </a:rPr>
                        <a:t>t</a:t>
                      </a:r>
                      <a:r>
                        <a:rPr sz="1800" spc="0" dirty="0" smtClean="0">
                          <a:latin typeface="Calibri"/>
                          <a:cs typeface="Calibri"/>
                        </a:rPr>
                        <a:t>o</a:t>
                      </a:r>
                      <a:r>
                        <a:rPr sz="1800" spc="20" dirty="0" smtClean="0">
                          <a:latin typeface="Calibri"/>
                          <a:cs typeface="Calibri"/>
                        </a:rPr>
                        <a:t> </a:t>
                      </a:r>
                      <a:r>
                        <a:rPr sz="1800" spc="0" dirty="0" smtClean="0">
                          <a:latin typeface="Calibri"/>
                          <a:cs typeface="Calibri"/>
                        </a:rPr>
                        <a:t>de </a:t>
                      </a:r>
                      <a:r>
                        <a:rPr sz="1800" spc="-4" dirty="0" smtClean="0">
                          <a:latin typeface="Calibri"/>
                          <a:cs typeface="Calibri"/>
                        </a:rPr>
                        <a:t>l</a:t>
                      </a:r>
                      <a:r>
                        <a:rPr sz="1800" spc="0" dirty="0" smtClean="0">
                          <a:latin typeface="Calibri"/>
                          <a:cs typeface="Calibri"/>
                        </a:rPr>
                        <a:t>as</a:t>
                      </a:r>
                      <a:r>
                        <a:rPr sz="1800" spc="38" dirty="0" smtClean="0">
                          <a:latin typeface="Calibri"/>
                          <a:cs typeface="Calibri"/>
                        </a:rPr>
                        <a:t> </a:t>
                      </a:r>
                      <a:r>
                        <a:rPr sz="1800" spc="0" dirty="0" smtClean="0">
                          <a:latin typeface="Calibri"/>
                          <a:cs typeface="Calibri"/>
                        </a:rPr>
                        <a:t>obl</a:t>
                      </a:r>
                      <a:r>
                        <a:rPr sz="1800" spc="-9" dirty="0" smtClean="0">
                          <a:latin typeface="Calibri"/>
                          <a:cs typeface="Calibri"/>
                        </a:rPr>
                        <a:t>i</a:t>
                      </a:r>
                      <a:r>
                        <a:rPr sz="1800" spc="-29" dirty="0" smtClean="0">
                          <a:latin typeface="Calibri"/>
                          <a:cs typeface="Calibri"/>
                        </a:rPr>
                        <a:t>g</a:t>
                      </a:r>
                      <a:r>
                        <a:rPr sz="1800" spc="14" dirty="0" smtClean="0">
                          <a:latin typeface="Calibri"/>
                          <a:cs typeface="Calibri"/>
                        </a:rPr>
                        <a:t>a</a:t>
                      </a:r>
                      <a:r>
                        <a:rPr sz="1800" spc="-4" dirty="0" smtClean="0">
                          <a:latin typeface="Calibri"/>
                          <a:cs typeface="Calibri"/>
                        </a:rPr>
                        <a:t>ci</a:t>
                      </a:r>
                      <a:r>
                        <a:rPr sz="1800" spc="0" dirty="0" smtClean="0">
                          <a:latin typeface="Calibri"/>
                          <a:cs typeface="Calibri"/>
                        </a:rPr>
                        <a:t>on</a:t>
                      </a:r>
                      <a:r>
                        <a:rPr sz="1800" spc="4" dirty="0" smtClean="0">
                          <a:latin typeface="Calibri"/>
                          <a:cs typeface="Calibri"/>
                        </a:rPr>
                        <a:t>e</a:t>
                      </a:r>
                      <a:r>
                        <a:rPr sz="1800" spc="0" dirty="0" smtClean="0">
                          <a:latin typeface="Calibri"/>
                          <a:cs typeface="Calibri"/>
                        </a:rPr>
                        <a:t>s</a:t>
                      </a:r>
                      <a:r>
                        <a:rPr sz="1800" spc="37" dirty="0" smtClean="0">
                          <a:latin typeface="Calibri"/>
                          <a:cs typeface="Calibri"/>
                        </a:rPr>
                        <a:t> </a:t>
                      </a:r>
                      <a:r>
                        <a:rPr sz="1800" spc="4" dirty="0" smtClean="0">
                          <a:latin typeface="Calibri"/>
                          <a:cs typeface="Calibri"/>
                        </a:rPr>
                        <a:t>qu</a:t>
                      </a:r>
                      <a:r>
                        <a:rPr sz="1800" spc="0" dirty="0" smtClean="0">
                          <a:latin typeface="Calibri"/>
                          <a:cs typeface="Calibri"/>
                        </a:rPr>
                        <a:t>e</a:t>
                      </a:r>
                      <a:r>
                        <a:rPr sz="1800" spc="38" dirty="0" smtClean="0">
                          <a:latin typeface="Calibri"/>
                          <a:cs typeface="Calibri"/>
                        </a:rPr>
                        <a:t> </a:t>
                      </a:r>
                      <a:r>
                        <a:rPr sz="1800" spc="4" dirty="0" smtClean="0">
                          <a:latin typeface="Calibri"/>
                          <a:cs typeface="Calibri"/>
                        </a:rPr>
                        <a:t>e</a:t>
                      </a:r>
                      <a:r>
                        <a:rPr sz="1800" spc="0" dirty="0" smtClean="0">
                          <a:latin typeface="Calibri"/>
                          <a:cs typeface="Calibri"/>
                        </a:rPr>
                        <a:t>n</a:t>
                      </a:r>
                      <a:r>
                        <a:rPr sz="1800" spc="29" dirty="0" smtClean="0">
                          <a:latin typeface="Calibri"/>
                          <a:cs typeface="Calibri"/>
                        </a:rPr>
                        <a:t> </a:t>
                      </a:r>
                      <a:r>
                        <a:rPr sz="1800" spc="0" dirty="0" smtClean="0">
                          <a:latin typeface="Calibri"/>
                          <a:cs typeface="Calibri"/>
                        </a:rPr>
                        <a:t>m</a:t>
                      </a:r>
                      <a:r>
                        <a:rPr sz="1800" spc="-9" dirty="0" smtClean="0">
                          <a:latin typeface="Calibri"/>
                          <a:cs typeface="Calibri"/>
                        </a:rPr>
                        <a:t>a</a:t>
                      </a:r>
                      <a:r>
                        <a:rPr sz="1800" spc="-25" dirty="0" smtClean="0">
                          <a:latin typeface="Calibri"/>
                          <a:cs typeface="Calibri"/>
                        </a:rPr>
                        <a:t>t</a:t>
                      </a:r>
                      <a:r>
                        <a:rPr sz="1800" spc="0" dirty="0" smtClean="0">
                          <a:latin typeface="Calibri"/>
                          <a:cs typeface="Calibri"/>
                        </a:rPr>
                        <a:t>er</a:t>
                      </a:r>
                      <a:r>
                        <a:rPr sz="1800" spc="-4" dirty="0" smtClean="0">
                          <a:latin typeface="Calibri"/>
                          <a:cs typeface="Calibri"/>
                        </a:rPr>
                        <a:t>i</a:t>
                      </a:r>
                      <a:r>
                        <a:rPr sz="1800" spc="0" dirty="0" smtClean="0">
                          <a:latin typeface="Calibri"/>
                          <a:cs typeface="Calibri"/>
                        </a:rPr>
                        <a:t>a </a:t>
                      </a:r>
                      <a:r>
                        <a:rPr sz="1800" spc="4" dirty="0" smtClean="0">
                          <a:latin typeface="Calibri"/>
                          <a:cs typeface="Calibri"/>
                        </a:rPr>
                        <a:t>de </a:t>
                      </a:r>
                      <a:r>
                        <a:rPr sz="1800" spc="0" dirty="0" smtClean="0">
                          <a:latin typeface="Calibri"/>
                          <a:cs typeface="Calibri"/>
                        </a:rPr>
                        <a:t>p</a:t>
                      </a:r>
                      <a:r>
                        <a:rPr sz="1800" spc="-25" dirty="0" smtClean="0">
                          <a:latin typeface="Calibri"/>
                          <a:cs typeface="Calibri"/>
                        </a:rPr>
                        <a:t>r</a:t>
                      </a:r>
                      <a:r>
                        <a:rPr sz="1800" spc="0" dirty="0" smtClean="0">
                          <a:latin typeface="Calibri"/>
                          <a:cs typeface="Calibri"/>
                        </a:rPr>
                        <a:t>oduct</a:t>
                      </a:r>
                      <a:r>
                        <a:rPr sz="1800" spc="-9" dirty="0" smtClean="0">
                          <a:latin typeface="Calibri"/>
                          <a:cs typeface="Calibri"/>
                        </a:rPr>
                        <a:t>i</a:t>
                      </a:r>
                      <a:r>
                        <a:rPr sz="1800" spc="0" dirty="0" smtClean="0">
                          <a:latin typeface="Calibri"/>
                          <a:cs typeface="Calibri"/>
                        </a:rPr>
                        <a:t>vidad</a:t>
                      </a:r>
                      <a:r>
                        <a:rPr sz="1800" spc="34" dirty="0" smtClean="0">
                          <a:latin typeface="Calibri"/>
                          <a:cs typeface="Calibri"/>
                        </a:rPr>
                        <a:t> </a:t>
                      </a:r>
                      <a:r>
                        <a:rPr sz="1800" spc="0" dirty="0" smtClean="0">
                          <a:latin typeface="Calibri"/>
                          <a:cs typeface="Calibri"/>
                        </a:rPr>
                        <a:t>dispo</a:t>
                      </a:r>
                      <a:r>
                        <a:rPr sz="1800" spc="4" dirty="0" smtClean="0">
                          <a:latin typeface="Calibri"/>
                          <a:cs typeface="Calibri"/>
                        </a:rPr>
                        <a:t>n</a:t>
                      </a:r>
                      <a:r>
                        <a:rPr sz="1800" spc="0" dirty="0" smtClean="0">
                          <a:latin typeface="Calibri"/>
                          <a:cs typeface="Calibri"/>
                        </a:rPr>
                        <a:t>e</a:t>
                      </a:r>
                      <a:r>
                        <a:rPr sz="1800" spc="10" dirty="0" smtClean="0">
                          <a:latin typeface="Calibri"/>
                          <a:cs typeface="Calibri"/>
                        </a:rPr>
                        <a:t> </a:t>
                      </a:r>
                      <a:r>
                        <a:rPr sz="1800" spc="-4" dirty="0" smtClean="0">
                          <a:latin typeface="Calibri"/>
                          <a:cs typeface="Calibri"/>
                        </a:rPr>
                        <a:t>l</a:t>
                      </a:r>
                      <a:r>
                        <a:rPr sz="1800" spc="0" dirty="0" smtClean="0">
                          <a:latin typeface="Calibri"/>
                          <a:cs typeface="Calibri"/>
                        </a:rPr>
                        <a:t>a LF</a:t>
                      </a:r>
                      <a:r>
                        <a:rPr sz="1800" spc="-175" dirty="0" smtClean="0">
                          <a:latin typeface="Calibri"/>
                          <a:cs typeface="Calibri"/>
                        </a:rPr>
                        <a:t>T</a:t>
                      </a:r>
                      <a:r>
                        <a:rPr sz="1800" spc="0" dirty="0" smtClean="0">
                          <a:latin typeface="Calibri"/>
                          <a:cs typeface="Calibri"/>
                        </a:rPr>
                        <a:t>.</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979" marR="29659" algn="just">
                        <a:lnSpc>
                          <a:spcPct val="100000"/>
                        </a:lnSpc>
                        <a:spcBef>
                          <a:spcPts val="195"/>
                        </a:spcBef>
                      </a:pPr>
                      <a:r>
                        <a:rPr sz="1800" b="1" spc="-4" dirty="0" smtClean="0">
                          <a:latin typeface="Calibri"/>
                          <a:cs typeface="Calibri"/>
                        </a:rPr>
                        <a:t>L</a:t>
                      </a:r>
                      <a:r>
                        <a:rPr sz="1800" b="1" spc="0" dirty="0" smtClean="0">
                          <a:latin typeface="Calibri"/>
                          <a:cs typeface="Calibri"/>
                        </a:rPr>
                        <a:t>a</a:t>
                      </a:r>
                      <a:r>
                        <a:rPr sz="1800" b="1" spc="8" dirty="0" smtClean="0">
                          <a:latin typeface="Calibri"/>
                          <a:cs typeface="Calibri"/>
                        </a:rPr>
                        <a:t> </a:t>
                      </a:r>
                      <a:r>
                        <a:rPr sz="1800" b="1" spc="-9" dirty="0" smtClean="0">
                          <a:latin typeface="Calibri"/>
                          <a:cs typeface="Calibri"/>
                        </a:rPr>
                        <a:t>S</a:t>
                      </a:r>
                      <a:r>
                        <a:rPr sz="1800" b="1" spc="0" dirty="0" smtClean="0">
                          <a:latin typeface="Calibri"/>
                          <a:cs typeface="Calibri"/>
                        </a:rPr>
                        <a:t>TPS</a:t>
                      </a:r>
                      <a:r>
                        <a:rPr sz="1800" b="1" spc="16" dirty="0" smtClean="0">
                          <a:latin typeface="Calibri"/>
                          <a:cs typeface="Calibri"/>
                        </a:rPr>
                        <a:t> </a:t>
                      </a:r>
                      <a:r>
                        <a:rPr sz="1800" b="1" spc="4" dirty="0" smtClean="0">
                          <a:latin typeface="Calibri"/>
                          <a:cs typeface="Calibri"/>
                        </a:rPr>
                        <a:t>p</a:t>
                      </a:r>
                      <a:r>
                        <a:rPr sz="1800" b="1" spc="0" dirty="0" smtClean="0">
                          <a:latin typeface="Calibri"/>
                          <a:cs typeface="Calibri"/>
                        </a:rPr>
                        <a:t>a</a:t>
                      </a:r>
                      <a:r>
                        <a:rPr sz="1800" b="1" spc="-34" dirty="0" smtClean="0">
                          <a:latin typeface="Calibri"/>
                          <a:cs typeface="Calibri"/>
                        </a:rPr>
                        <a:t>g</a:t>
                      </a:r>
                      <a:r>
                        <a:rPr sz="1800" b="1" spc="0" dirty="0" smtClean="0">
                          <a:latin typeface="Calibri"/>
                          <a:cs typeface="Calibri"/>
                        </a:rPr>
                        <a:t>a</a:t>
                      </a:r>
                      <a:r>
                        <a:rPr sz="1800" b="1" spc="-5" dirty="0" smtClean="0">
                          <a:latin typeface="Calibri"/>
                          <a:cs typeface="Calibri"/>
                        </a:rPr>
                        <a:t> </a:t>
                      </a:r>
                      <a:r>
                        <a:rPr sz="1800" b="1" spc="0" dirty="0" smtClean="0">
                          <a:latin typeface="Calibri"/>
                          <a:cs typeface="Calibri"/>
                        </a:rPr>
                        <a:t>$23</a:t>
                      </a:r>
                      <a:r>
                        <a:rPr sz="1800" b="1" spc="4" dirty="0" smtClean="0">
                          <a:latin typeface="Calibri"/>
                          <a:cs typeface="Calibri"/>
                        </a:rPr>
                        <a:t>,</a:t>
                      </a:r>
                      <a:r>
                        <a:rPr sz="1800" b="1" spc="0" dirty="0" smtClean="0">
                          <a:latin typeface="Calibri"/>
                          <a:cs typeface="Calibri"/>
                        </a:rPr>
                        <a:t>200.00</a:t>
                      </a:r>
                      <a:r>
                        <a:rPr sz="1800" b="1" spc="-52" dirty="0" smtClean="0">
                          <a:latin typeface="Calibri"/>
                          <a:cs typeface="Calibri"/>
                        </a:rPr>
                        <a:t> </a:t>
                      </a:r>
                      <a:r>
                        <a:rPr sz="1800" spc="0" dirty="0" smtClean="0">
                          <a:latin typeface="Calibri"/>
                          <a:cs typeface="Calibri"/>
                        </a:rPr>
                        <a:t>por </a:t>
                      </a:r>
                      <a:r>
                        <a:rPr sz="1800" spc="4" dirty="0" smtClean="0">
                          <a:latin typeface="Calibri"/>
                          <a:cs typeface="Calibri"/>
                        </a:rPr>
                        <a:t>un</a:t>
                      </a:r>
                      <a:r>
                        <a:rPr sz="1800" spc="0" dirty="0" smtClean="0">
                          <a:latin typeface="Calibri"/>
                          <a:cs typeface="Calibri"/>
                        </a:rPr>
                        <a:t>a</a:t>
                      </a:r>
                      <a:r>
                        <a:rPr sz="1800" spc="14" dirty="0" smtClean="0">
                          <a:latin typeface="Calibri"/>
                          <a:cs typeface="Calibri"/>
                        </a:rPr>
                        <a:t> </a:t>
                      </a:r>
                      <a:r>
                        <a:rPr sz="1800" spc="-19" dirty="0" smtClean="0">
                          <a:latin typeface="Calibri"/>
                          <a:cs typeface="Calibri"/>
                        </a:rPr>
                        <a:t>c</a:t>
                      </a:r>
                      <a:r>
                        <a:rPr sz="1800" spc="0" dirty="0" smtClean="0">
                          <a:latin typeface="Calibri"/>
                          <a:cs typeface="Calibri"/>
                        </a:rPr>
                        <a:t>on</a:t>
                      </a:r>
                      <a:r>
                        <a:rPr sz="1800" spc="4" dirty="0" smtClean="0">
                          <a:latin typeface="Calibri"/>
                          <a:cs typeface="Calibri"/>
                        </a:rPr>
                        <a:t>s</a:t>
                      </a:r>
                      <a:r>
                        <a:rPr sz="1800" spc="0" dirty="0" smtClean="0">
                          <a:latin typeface="Calibri"/>
                          <a:cs typeface="Calibri"/>
                        </a:rPr>
                        <a:t>ul</a:t>
                      </a:r>
                      <a:r>
                        <a:rPr sz="1800" spc="-19" dirty="0" smtClean="0">
                          <a:latin typeface="Calibri"/>
                          <a:cs typeface="Calibri"/>
                        </a:rPr>
                        <a:t>t</a:t>
                      </a:r>
                      <a:r>
                        <a:rPr sz="1800" spc="0" dirty="0" smtClean="0">
                          <a:latin typeface="Calibri"/>
                          <a:cs typeface="Calibri"/>
                        </a:rPr>
                        <a:t>or</a:t>
                      </a:r>
                      <a:r>
                        <a:rPr sz="1800" spc="-9" dirty="0" smtClean="0">
                          <a:latin typeface="Calibri"/>
                          <a:cs typeface="Calibri"/>
                        </a:rPr>
                        <a:t>í</a:t>
                      </a:r>
                      <a:r>
                        <a:rPr sz="1800" spc="0" dirty="0" smtClean="0">
                          <a:latin typeface="Calibri"/>
                          <a:cs typeface="Calibri"/>
                        </a:rPr>
                        <a:t>a</a:t>
                      </a:r>
                      <a:r>
                        <a:rPr sz="1800" spc="2" dirty="0" smtClean="0">
                          <a:latin typeface="Calibri"/>
                          <a:cs typeface="Calibri"/>
                        </a:rPr>
                        <a:t> </a:t>
                      </a:r>
                      <a:r>
                        <a:rPr sz="1800" spc="4" dirty="0" smtClean="0">
                          <a:latin typeface="Calibri"/>
                          <a:cs typeface="Calibri"/>
                        </a:rPr>
                        <a:t>d</a:t>
                      </a:r>
                      <a:r>
                        <a:rPr sz="1800" spc="0" dirty="0" smtClean="0">
                          <a:latin typeface="Calibri"/>
                          <a:cs typeface="Calibri"/>
                        </a:rPr>
                        <a:t>e</a:t>
                      </a:r>
                      <a:r>
                        <a:rPr sz="1800" spc="-3" dirty="0" smtClean="0">
                          <a:latin typeface="Calibri"/>
                          <a:cs typeface="Calibri"/>
                        </a:rPr>
                        <a:t> </a:t>
                      </a:r>
                      <a:r>
                        <a:rPr sz="1800" spc="0" dirty="0" smtClean="0">
                          <a:latin typeface="Calibri"/>
                          <a:cs typeface="Calibri"/>
                        </a:rPr>
                        <a:t>40</a:t>
                      </a:r>
                      <a:r>
                        <a:rPr sz="1800" spc="-3" dirty="0" smtClean="0">
                          <a:latin typeface="Calibri"/>
                          <a:cs typeface="Calibri"/>
                        </a:rPr>
                        <a:t> </a:t>
                      </a:r>
                      <a:r>
                        <a:rPr sz="1800" spc="0" dirty="0" smtClean="0">
                          <a:latin typeface="Calibri"/>
                          <a:cs typeface="Calibri"/>
                        </a:rPr>
                        <a:t>ho</a:t>
                      </a:r>
                      <a:r>
                        <a:rPr sz="1800" spc="-39" dirty="0" smtClean="0">
                          <a:latin typeface="Calibri"/>
                          <a:cs typeface="Calibri"/>
                        </a:rPr>
                        <a:t>r</a:t>
                      </a:r>
                      <a:r>
                        <a:rPr sz="1800" spc="0" dirty="0" smtClean="0">
                          <a:latin typeface="Calibri"/>
                          <a:cs typeface="Calibri"/>
                        </a:rPr>
                        <a:t>a</a:t>
                      </a:r>
                      <a:r>
                        <a:rPr sz="1800" spc="4" dirty="0" smtClean="0">
                          <a:latin typeface="Calibri"/>
                          <a:cs typeface="Calibri"/>
                        </a:rPr>
                        <a:t>s</a:t>
                      </a:r>
                      <a:r>
                        <a:rPr sz="1800" spc="0" dirty="0" smtClean="0">
                          <a:latin typeface="Calibri"/>
                          <a:cs typeface="Calibri"/>
                        </a:rPr>
                        <a:t>.</a:t>
                      </a:r>
                      <a:endParaRPr sz="1800">
                        <a:latin typeface="Calibri"/>
                        <a:cs typeface="Calibri"/>
                      </a:endParaRPr>
                    </a:p>
                    <a:p>
                      <a:pPr>
                        <a:lnSpc>
                          <a:spcPts val="1000"/>
                        </a:lnSpc>
                      </a:pPr>
                      <a:endParaRPr sz="1800"/>
                    </a:p>
                    <a:p>
                      <a:pPr>
                        <a:lnSpc>
                          <a:spcPts val="1100"/>
                        </a:lnSpc>
                        <a:spcBef>
                          <a:spcPts val="62"/>
                        </a:spcBef>
                      </a:pPr>
                      <a:endParaRPr sz="1800"/>
                    </a:p>
                    <a:p>
                      <a:pPr marL="85979" marR="30047" algn="just">
                        <a:lnSpc>
                          <a:spcPct val="100000"/>
                        </a:lnSpc>
                      </a:pPr>
                      <a:r>
                        <a:rPr sz="1800" spc="0" dirty="0" smtClean="0">
                          <a:latin typeface="Calibri"/>
                          <a:cs typeface="Calibri"/>
                        </a:rPr>
                        <a:t>La emp</a:t>
                      </a:r>
                      <a:r>
                        <a:rPr sz="1800" spc="-25"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a</a:t>
                      </a:r>
                      <a:r>
                        <a:rPr sz="1800" spc="4" dirty="0" smtClean="0">
                          <a:latin typeface="Calibri"/>
                          <a:cs typeface="Calibri"/>
                        </a:rPr>
                        <a:t> </a:t>
                      </a:r>
                      <a:r>
                        <a:rPr sz="1800" spc="0" dirty="0" smtClean="0">
                          <a:latin typeface="Calibri"/>
                          <a:cs typeface="Calibri"/>
                        </a:rPr>
                        <a:t>pa</a:t>
                      </a:r>
                      <a:r>
                        <a:rPr sz="1800" spc="-29" dirty="0" smtClean="0">
                          <a:latin typeface="Calibri"/>
                          <a:cs typeface="Calibri"/>
                        </a:rPr>
                        <a:t>g</a:t>
                      </a:r>
                      <a:r>
                        <a:rPr sz="1800" spc="0" dirty="0" smtClean="0">
                          <a:latin typeface="Calibri"/>
                          <a:cs typeface="Calibri"/>
                        </a:rPr>
                        <a:t>a $5</a:t>
                      </a:r>
                      <a:r>
                        <a:rPr sz="1800" spc="-4" dirty="0" smtClean="0">
                          <a:latin typeface="Calibri"/>
                          <a:cs typeface="Calibri"/>
                        </a:rPr>
                        <a:t>,</a:t>
                      </a:r>
                      <a:r>
                        <a:rPr sz="1800" spc="0" dirty="0" smtClean="0">
                          <a:latin typeface="Calibri"/>
                          <a:cs typeface="Calibri"/>
                        </a:rPr>
                        <a:t>800.00 por</a:t>
                      </a:r>
                      <a:r>
                        <a:rPr sz="1800" spc="13" dirty="0" smtClean="0">
                          <a:latin typeface="Calibri"/>
                          <a:cs typeface="Calibri"/>
                        </a:rPr>
                        <a:t> </a:t>
                      </a:r>
                      <a:r>
                        <a:rPr sz="1800" spc="4" dirty="0" smtClean="0">
                          <a:latin typeface="Calibri"/>
                          <a:cs typeface="Calibri"/>
                        </a:rPr>
                        <a:t>un</a:t>
                      </a:r>
                      <a:r>
                        <a:rPr sz="1800" spc="0" dirty="0" smtClean="0">
                          <a:latin typeface="Calibri"/>
                          <a:cs typeface="Calibri"/>
                        </a:rPr>
                        <a:t>a</a:t>
                      </a:r>
                      <a:r>
                        <a:rPr sz="1800" spc="18" dirty="0" smtClean="0">
                          <a:latin typeface="Calibri"/>
                          <a:cs typeface="Calibri"/>
                        </a:rPr>
                        <a:t> </a:t>
                      </a:r>
                      <a:r>
                        <a:rPr sz="1800" spc="-19" dirty="0" smtClean="0">
                          <a:latin typeface="Calibri"/>
                          <a:cs typeface="Calibri"/>
                        </a:rPr>
                        <a:t>c</a:t>
                      </a:r>
                      <a:r>
                        <a:rPr sz="1800" spc="9" dirty="0" smtClean="0">
                          <a:latin typeface="Calibri"/>
                          <a:cs typeface="Calibri"/>
                        </a:rPr>
                        <a:t>o</a:t>
                      </a:r>
                      <a:r>
                        <a:rPr sz="1800" spc="0" dirty="0" smtClean="0">
                          <a:latin typeface="Calibri"/>
                          <a:cs typeface="Calibri"/>
                        </a:rPr>
                        <a:t>n</a:t>
                      </a:r>
                      <a:r>
                        <a:rPr sz="1800" spc="4" dirty="0" smtClean="0">
                          <a:latin typeface="Calibri"/>
                          <a:cs typeface="Calibri"/>
                        </a:rPr>
                        <a:t>s</a:t>
                      </a:r>
                      <a:r>
                        <a:rPr sz="1800" spc="0" dirty="0" smtClean="0">
                          <a:latin typeface="Calibri"/>
                          <a:cs typeface="Calibri"/>
                        </a:rPr>
                        <a:t>ul</a:t>
                      </a:r>
                      <a:r>
                        <a:rPr sz="1800" spc="-19" dirty="0" smtClean="0">
                          <a:latin typeface="Calibri"/>
                          <a:cs typeface="Calibri"/>
                        </a:rPr>
                        <a:t>t</a:t>
                      </a:r>
                      <a:r>
                        <a:rPr sz="1800" spc="0" dirty="0" smtClean="0">
                          <a:latin typeface="Calibri"/>
                          <a:cs typeface="Calibri"/>
                        </a:rPr>
                        <a:t>or</a:t>
                      </a:r>
                      <a:r>
                        <a:rPr sz="1800" spc="-9" dirty="0" smtClean="0">
                          <a:latin typeface="Calibri"/>
                          <a:cs typeface="Calibri"/>
                        </a:rPr>
                        <a:t>í</a:t>
                      </a:r>
                      <a:r>
                        <a:rPr sz="1800" spc="0" dirty="0" smtClean="0">
                          <a:latin typeface="Calibri"/>
                          <a:cs typeface="Calibri"/>
                        </a:rPr>
                        <a:t>a</a:t>
                      </a:r>
                      <a:r>
                        <a:rPr sz="1800" spc="15" dirty="0" smtClean="0">
                          <a:latin typeface="Calibri"/>
                          <a:cs typeface="Calibri"/>
                        </a:rPr>
                        <a:t> </a:t>
                      </a:r>
                      <a:r>
                        <a:rPr sz="1800" spc="4" dirty="0" smtClean="0">
                          <a:latin typeface="Calibri"/>
                          <a:cs typeface="Calibri"/>
                        </a:rPr>
                        <a:t>d</a:t>
                      </a:r>
                      <a:r>
                        <a:rPr sz="1800" spc="0" dirty="0" smtClean="0">
                          <a:latin typeface="Calibri"/>
                          <a:cs typeface="Calibri"/>
                        </a:rPr>
                        <a:t>e 40 ho</a:t>
                      </a:r>
                      <a:r>
                        <a:rPr sz="1800" spc="-39" dirty="0" smtClean="0">
                          <a:latin typeface="Calibri"/>
                          <a:cs typeface="Calibri"/>
                        </a:rPr>
                        <a:t>r</a:t>
                      </a:r>
                      <a:r>
                        <a:rPr sz="1800" spc="0" dirty="0" smtClean="0">
                          <a:latin typeface="Calibri"/>
                          <a:cs typeface="Calibri"/>
                        </a:rPr>
                        <a:t>a</a:t>
                      </a:r>
                      <a:r>
                        <a:rPr sz="1800" spc="4" dirty="0" smtClean="0">
                          <a:latin typeface="Calibri"/>
                          <a:cs typeface="Calibri"/>
                        </a:rPr>
                        <a:t>s</a:t>
                      </a:r>
                      <a:r>
                        <a:rPr sz="1800" spc="0" dirty="0" smtClean="0">
                          <a:latin typeface="Calibri"/>
                          <a:cs typeface="Calibri"/>
                        </a:rPr>
                        <a:t>.</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r>
            </a:tbl>
          </a:graphicData>
        </a:graphic>
      </p:graphicFrame>
      <p:sp>
        <p:nvSpPr>
          <p:cNvPr id="7" name="object 7"/>
          <p:cNvSpPr txBox="1"/>
          <p:nvPr/>
        </p:nvSpPr>
        <p:spPr>
          <a:xfrm>
            <a:off x="3733800" y="533401"/>
            <a:ext cx="4425245" cy="346717"/>
          </a:xfrm>
          <a:prstGeom prst="rect">
            <a:avLst/>
          </a:prstGeom>
        </p:spPr>
        <p:txBody>
          <a:bodyPr vert="horz" wrap="square" lIns="0" tIns="0" rIns="0" bIns="0" rtlCol="0">
            <a:noAutofit/>
          </a:bodyPr>
          <a:lstStyle/>
          <a:p>
            <a:pPr>
              <a:lnSpc>
                <a:spcPts val="2730"/>
              </a:lnSpc>
            </a:pPr>
            <a:r>
              <a:rPr lang="es-MX" sz="2600" b="1" spc="-44" dirty="0" smtClean="0">
                <a:latin typeface="Arial"/>
                <a:cs typeface="Arial"/>
              </a:rPr>
              <a:t>Tipos </a:t>
            </a:r>
            <a:r>
              <a:rPr sz="2600" b="1" spc="4" dirty="0" smtClean="0">
                <a:latin typeface="Arial"/>
                <a:cs typeface="Arial"/>
              </a:rPr>
              <a:t>d</a:t>
            </a:r>
            <a:r>
              <a:rPr sz="2600" b="1" dirty="0" smtClean="0">
                <a:latin typeface="Arial"/>
                <a:cs typeface="Arial"/>
              </a:rPr>
              <a:t>e a</a:t>
            </a:r>
            <a:r>
              <a:rPr sz="2600" b="1" spc="9" dirty="0" smtClean="0">
                <a:latin typeface="Arial"/>
                <a:cs typeface="Arial"/>
              </a:rPr>
              <a:t>p</a:t>
            </a:r>
            <a:r>
              <a:rPr sz="2600" b="1" dirty="0" smtClean="0">
                <a:latin typeface="Arial"/>
                <a:cs typeface="Arial"/>
              </a:rPr>
              <a:t>o</a:t>
            </a:r>
            <a:r>
              <a:rPr sz="2600" b="1" spc="-14" dirty="0" smtClean="0">
                <a:latin typeface="Arial"/>
                <a:cs typeface="Arial"/>
              </a:rPr>
              <a:t>y</a:t>
            </a:r>
            <a:r>
              <a:rPr sz="2600" b="1" dirty="0" smtClean="0">
                <a:latin typeface="Arial"/>
                <a:cs typeface="Arial"/>
              </a:rPr>
              <a:t>o y mo</a:t>
            </a:r>
            <a:r>
              <a:rPr sz="2600" b="1" spc="9" dirty="0" smtClean="0">
                <a:latin typeface="Arial"/>
                <a:cs typeface="Arial"/>
              </a:rPr>
              <a:t>n</a:t>
            </a:r>
            <a:r>
              <a:rPr sz="2600" b="1" dirty="0" smtClean="0">
                <a:latin typeface="Arial"/>
                <a:cs typeface="Arial"/>
              </a:rPr>
              <a:t>tos</a:t>
            </a:r>
            <a:endParaRPr sz="2600"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nvGraphicFramePr>
        <p:xfrm>
          <a:off x="238823" y="1256030"/>
          <a:ext cx="8641016" cy="5212105"/>
        </p:xfrm>
        <a:graphic>
          <a:graphicData uri="http://schemas.openxmlformats.org/drawingml/2006/table">
            <a:tbl>
              <a:tblPr firstRow="1" bandRow="1">
                <a:tableStyleId>{2D5ABB26-0587-4C30-8999-92F81FD0307C}</a:tableStyleId>
              </a:tblPr>
              <a:tblGrid>
                <a:gridCol w="2310828"/>
                <a:gridCol w="3449828"/>
                <a:gridCol w="2880360"/>
              </a:tblGrid>
              <a:tr h="365760">
                <a:tc>
                  <a:txBody>
                    <a:bodyPr/>
                    <a:lstStyle/>
                    <a:p>
                      <a:pPr marL="408724">
                        <a:lnSpc>
                          <a:spcPct val="100000"/>
                        </a:lnSpc>
                        <a:spcBef>
                          <a:spcPts val="190"/>
                        </a:spcBef>
                      </a:pPr>
                      <a:r>
                        <a:rPr sz="1800" b="1" spc="0" dirty="0" smtClean="0">
                          <a:latin typeface="Calibri"/>
                          <a:cs typeface="Calibri"/>
                        </a:rPr>
                        <a:t>TIPO</a:t>
                      </a:r>
                      <a:r>
                        <a:rPr sz="1800" b="1" spc="-4" dirty="0" smtClean="0">
                          <a:latin typeface="Calibri"/>
                          <a:cs typeface="Calibri"/>
                        </a:rPr>
                        <a:t> </a:t>
                      </a:r>
                      <a:r>
                        <a:rPr sz="1800" b="1" spc="4" dirty="0" smtClean="0">
                          <a:latin typeface="Calibri"/>
                          <a:cs typeface="Calibri"/>
                        </a:rPr>
                        <a:t>D</a:t>
                      </a:r>
                      <a:r>
                        <a:rPr sz="1800" b="1" spc="0" dirty="0" smtClean="0">
                          <a:latin typeface="Calibri"/>
                          <a:cs typeface="Calibri"/>
                        </a:rPr>
                        <a:t>E</a:t>
                      </a:r>
                      <a:r>
                        <a:rPr sz="1800" b="1" spc="-8" dirty="0" smtClean="0">
                          <a:latin typeface="Calibri"/>
                          <a:cs typeface="Calibri"/>
                        </a:rPr>
                        <a:t> </a:t>
                      </a:r>
                      <a:r>
                        <a:rPr sz="1800" b="1" spc="0" dirty="0" smtClean="0">
                          <a:latin typeface="Calibri"/>
                          <a:cs typeface="Calibri"/>
                        </a:rPr>
                        <a:t>AP</a:t>
                      </a:r>
                      <a:r>
                        <a:rPr sz="1800" b="1" spc="-64" dirty="0" smtClean="0">
                          <a:latin typeface="Calibri"/>
                          <a:cs typeface="Calibri"/>
                        </a:rPr>
                        <a:t>O</a:t>
                      </a:r>
                      <a:r>
                        <a:rPr sz="1800" b="1" spc="-69" dirty="0" smtClean="0">
                          <a:latin typeface="Calibri"/>
                          <a:cs typeface="Calibri"/>
                        </a:rPr>
                        <a:t>Y</a:t>
                      </a:r>
                      <a:r>
                        <a:rPr sz="1800" b="1" spc="0" dirty="0" smtClean="0">
                          <a:latin typeface="Calibri"/>
                          <a:cs typeface="Calibri"/>
                        </a:rPr>
                        <a:t>O</a:t>
                      </a:r>
                      <a:endParaRPr sz="18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c>
                  <a:txBody>
                    <a:bodyPr/>
                    <a:lstStyle/>
                    <a:p>
                      <a:pPr marL="1225423" marR="1210680" algn="ctr">
                        <a:lnSpc>
                          <a:spcPct val="100000"/>
                        </a:lnSpc>
                        <a:spcBef>
                          <a:spcPts val="190"/>
                        </a:spcBef>
                      </a:pPr>
                      <a:r>
                        <a:rPr sz="1800" b="1" dirty="0" smtClean="0">
                          <a:latin typeface="Calibri"/>
                          <a:cs typeface="Calibri"/>
                        </a:rPr>
                        <a:t>O</a:t>
                      </a:r>
                      <a:r>
                        <a:rPr sz="1800" b="1" spc="-4" dirty="0" smtClean="0">
                          <a:latin typeface="Calibri"/>
                          <a:cs typeface="Calibri"/>
                        </a:rPr>
                        <a:t>B</a:t>
                      </a:r>
                      <a:r>
                        <a:rPr sz="1800" b="1" spc="0" dirty="0" smtClean="0">
                          <a:latin typeface="Calibri"/>
                          <a:cs typeface="Calibri"/>
                        </a:rPr>
                        <a:t>JETI</a:t>
                      </a:r>
                      <a:r>
                        <a:rPr sz="1800" b="1" spc="-34" dirty="0" smtClean="0">
                          <a:latin typeface="Calibri"/>
                          <a:cs typeface="Calibri"/>
                        </a:rPr>
                        <a:t>V</a:t>
                      </a:r>
                      <a:r>
                        <a:rPr sz="1800" b="1" spc="0" dirty="0" smtClean="0">
                          <a:latin typeface="Calibri"/>
                          <a:cs typeface="Calibri"/>
                        </a:rPr>
                        <a:t>O</a:t>
                      </a:r>
                      <a:endParaRPr sz="18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c>
                  <a:txBody>
                    <a:bodyPr/>
                    <a:lstStyle/>
                    <a:p>
                      <a:pPr marL="488315">
                        <a:lnSpc>
                          <a:spcPct val="100000"/>
                        </a:lnSpc>
                        <a:spcBef>
                          <a:spcPts val="190"/>
                        </a:spcBef>
                      </a:pPr>
                      <a:r>
                        <a:rPr sz="1800" b="1" spc="0" dirty="0" smtClean="0">
                          <a:latin typeface="Calibri"/>
                          <a:cs typeface="Calibri"/>
                        </a:rPr>
                        <a:t>M</a:t>
                      </a:r>
                      <a:r>
                        <a:rPr sz="1800" b="1" spc="-4" dirty="0" smtClean="0">
                          <a:latin typeface="Calibri"/>
                          <a:cs typeface="Calibri"/>
                        </a:rPr>
                        <a:t>O</a:t>
                      </a:r>
                      <a:r>
                        <a:rPr sz="1800" b="1" spc="0" dirty="0" smtClean="0">
                          <a:latin typeface="Calibri"/>
                          <a:cs typeface="Calibri"/>
                        </a:rPr>
                        <a:t>N</a:t>
                      </a:r>
                      <a:r>
                        <a:rPr sz="1800" b="1" spc="-50" dirty="0" smtClean="0">
                          <a:latin typeface="Calibri"/>
                          <a:cs typeface="Calibri"/>
                        </a:rPr>
                        <a:t>T</a:t>
                      </a:r>
                      <a:r>
                        <a:rPr sz="1800" b="1" spc="0" dirty="0" smtClean="0">
                          <a:latin typeface="Calibri"/>
                          <a:cs typeface="Calibri"/>
                        </a:rPr>
                        <a:t>O</a:t>
                      </a:r>
                      <a:r>
                        <a:rPr sz="1800" b="1" spc="-15" dirty="0" smtClean="0">
                          <a:latin typeface="Calibri"/>
                          <a:cs typeface="Calibri"/>
                        </a:rPr>
                        <a:t> </a:t>
                      </a:r>
                      <a:r>
                        <a:rPr sz="1800" b="1" spc="4" dirty="0" smtClean="0">
                          <a:latin typeface="Calibri"/>
                          <a:cs typeface="Calibri"/>
                        </a:rPr>
                        <a:t>D</a:t>
                      </a:r>
                      <a:r>
                        <a:rPr sz="1800" b="1" spc="0" dirty="0" smtClean="0">
                          <a:latin typeface="Calibri"/>
                          <a:cs typeface="Calibri"/>
                        </a:rPr>
                        <a:t>EL</a:t>
                      </a:r>
                      <a:r>
                        <a:rPr sz="1800" b="1" spc="-21" dirty="0" smtClean="0">
                          <a:latin typeface="Calibri"/>
                          <a:cs typeface="Calibri"/>
                        </a:rPr>
                        <a:t> </a:t>
                      </a:r>
                      <a:r>
                        <a:rPr sz="1800" b="1" spc="0" dirty="0" smtClean="0">
                          <a:latin typeface="Calibri"/>
                          <a:cs typeface="Calibri"/>
                        </a:rPr>
                        <a:t>AP</a:t>
                      </a:r>
                      <a:r>
                        <a:rPr sz="1800" b="1" spc="-59" dirty="0" smtClean="0">
                          <a:latin typeface="Calibri"/>
                          <a:cs typeface="Calibri"/>
                        </a:rPr>
                        <a:t>O</a:t>
                      </a:r>
                      <a:r>
                        <a:rPr sz="1800" b="1" spc="-69" dirty="0" smtClean="0">
                          <a:latin typeface="Calibri"/>
                          <a:cs typeface="Calibri"/>
                        </a:rPr>
                        <a:t>Y</a:t>
                      </a:r>
                      <a:r>
                        <a:rPr sz="1800" b="1" spc="0" dirty="0" smtClean="0">
                          <a:latin typeface="Calibri"/>
                          <a:cs typeface="Calibri"/>
                        </a:rPr>
                        <a:t>O</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EBEBE"/>
                    </a:solidFill>
                  </a:tcPr>
                </a:tc>
              </a:tr>
              <a:tr h="2286000">
                <a:tc>
                  <a:txBody>
                    <a:bodyPr/>
                    <a:lstStyle/>
                    <a:p>
                      <a:pPr>
                        <a:lnSpc>
                          <a:spcPts val="500"/>
                        </a:lnSpc>
                        <a:spcBef>
                          <a:spcPts val="15"/>
                        </a:spcBef>
                      </a:pPr>
                      <a:endParaRPr sz="1800"/>
                    </a:p>
                    <a:p>
                      <a:pPr>
                        <a:lnSpc>
                          <a:spcPts val="1000"/>
                        </a:lnSpc>
                      </a:pPr>
                      <a:endParaRPr sz="1800"/>
                    </a:p>
                    <a:p>
                      <a:pPr>
                        <a:lnSpc>
                          <a:spcPts val="1000"/>
                        </a:lnSpc>
                      </a:pPr>
                      <a:endParaRPr sz="1800"/>
                    </a:p>
                    <a:p>
                      <a:pPr>
                        <a:lnSpc>
                          <a:spcPts val="1000"/>
                        </a:lnSpc>
                      </a:pPr>
                      <a:endParaRPr sz="1800"/>
                    </a:p>
                    <a:p>
                      <a:pPr>
                        <a:lnSpc>
                          <a:spcPts val="1000"/>
                        </a:lnSpc>
                      </a:pPr>
                      <a:endParaRPr sz="1800"/>
                    </a:p>
                    <a:p>
                      <a:pPr marL="494068" marR="441370" indent="50292" algn="just">
                        <a:lnSpc>
                          <a:spcPct val="100000"/>
                        </a:lnSpc>
                      </a:pPr>
                      <a:r>
                        <a:rPr sz="1800" b="1" spc="-4" dirty="0" smtClean="0">
                          <a:latin typeface="Calibri"/>
                          <a:cs typeface="Calibri"/>
                        </a:rPr>
                        <a:t>C</a:t>
                      </a:r>
                      <a:r>
                        <a:rPr sz="1800" b="1" spc="0" dirty="0" smtClean="0">
                          <a:latin typeface="Calibri"/>
                          <a:cs typeface="Calibri"/>
                        </a:rPr>
                        <a:t>apaci</a:t>
                      </a:r>
                      <a:r>
                        <a:rPr sz="1800" b="1" spc="-9" dirty="0" smtClean="0">
                          <a:latin typeface="Calibri"/>
                          <a:cs typeface="Calibri"/>
                        </a:rPr>
                        <a:t>t</a:t>
                      </a:r>
                      <a:r>
                        <a:rPr sz="1800" b="1" spc="0" dirty="0" smtClean="0">
                          <a:latin typeface="Calibri"/>
                          <a:cs typeface="Calibri"/>
                        </a:rPr>
                        <a:t>aci</a:t>
                      </a:r>
                      <a:r>
                        <a:rPr sz="1800" b="1" spc="-9" dirty="0" smtClean="0">
                          <a:latin typeface="Calibri"/>
                          <a:cs typeface="Calibri"/>
                        </a:rPr>
                        <a:t>ó</a:t>
                      </a:r>
                      <a:r>
                        <a:rPr sz="1800" b="1" spc="0" dirty="0" smtClean="0">
                          <a:latin typeface="Calibri"/>
                          <a:cs typeface="Calibri"/>
                        </a:rPr>
                        <a:t>n </a:t>
                      </a:r>
                      <a:r>
                        <a:rPr sz="1800" b="1" spc="4" dirty="0" smtClean="0">
                          <a:latin typeface="Calibri"/>
                          <a:cs typeface="Calibri"/>
                        </a:rPr>
                        <a:t>e</a:t>
                      </a:r>
                      <a:r>
                        <a:rPr sz="1800" b="1" spc="0" dirty="0" smtClean="0">
                          <a:latin typeface="Calibri"/>
                          <a:cs typeface="Calibri"/>
                        </a:rPr>
                        <a:t>s</a:t>
                      </a:r>
                      <a:r>
                        <a:rPr sz="1800" b="1" spc="4" dirty="0" smtClean="0">
                          <a:latin typeface="Calibri"/>
                          <a:cs typeface="Calibri"/>
                        </a:rPr>
                        <a:t>pe</a:t>
                      </a:r>
                      <a:r>
                        <a:rPr sz="1800" b="1" spc="-9" dirty="0" smtClean="0">
                          <a:latin typeface="Calibri"/>
                          <a:cs typeface="Calibri"/>
                        </a:rPr>
                        <a:t>c</a:t>
                      </a:r>
                      <a:r>
                        <a:rPr sz="1800" b="1" spc="0" dirty="0" smtClean="0">
                          <a:latin typeface="Calibri"/>
                          <a:cs typeface="Calibri"/>
                        </a:rPr>
                        <a:t>ífi</a:t>
                      </a:r>
                      <a:r>
                        <a:rPr sz="1800" b="1" spc="-9" dirty="0" smtClean="0">
                          <a:latin typeface="Calibri"/>
                          <a:cs typeface="Calibri"/>
                        </a:rPr>
                        <a:t>c</a:t>
                      </a:r>
                      <a:r>
                        <a:rPr sz="1800" b="1" spc="0" dirty="0" smtClean="0">
                          <a:latin typeface="Calibri"/>
                          <a:cs typeface="Calibri"/>
                        </a:rPr>
                        <a:t>a</a:t>
                      </a:r>
                      <a:r>
                        <a:rPr sz="1800" b="1" spc="-35" dirty="0" smtClean="0">
                          <a:latin typeface="Calibri"/>
                          <a:cs typeface="Calibri"/>
                        </a:rPr>
                        <a:t> </a:t>
                      </a:r>
                      <a:r>
                        <a:rPr sz="1800" b="1" spc="4" dirty="0" smtClean="0">
                          <a:latin typeface="Calibri"/>
                          <a:cs typeface="Calibri"/>
                        </a:rPr>
                        <a:t>p</a:t>
                      </a:r>
                      <a:r>
                        <a:rPr sz="1800" b="1" spc="-9" dirty="0" smtClean="0">
                          <a:latin typeface="Calibri"/>
                          <a:cs typeface="Calibri"/>
                        </a:rPr>
                        <a:t>o</a:t>
                      </a:r>
                      <a:r>
                        <a:rPr sz="1800" b="1" spc="0" dirty="0" smtClean="0">
                          <a:latin typeface="Calibri"/>
                          <a:cs typeface="Calibri"/>
                        </a:rPr>
                        <a:t>r </a:t>
                      </a:r>
                      <a:r>
                        <a:rPr sz="1800" b="1" spc="-9" dirty="0" smtClean="0">
                          <a:latin typeface="Calibri"/>
                          <a:cs typeface="Calibri"/>
                        </a:rPr>
                        <a:t>c</a:t>
                      </a:r>
                      <a:r>
                        <a:rPr sz="1800" b="1" spc="0" dirty="0" smtClean="0">
                          <a:latin typeface="Calibri"/>
                          <a:cs typeface="Calibri"/>
                        </a:rPr>
                        <a:t>om</a:t>
                      </a:r>
                      <a:r>
                        <a:rPr sz="1800" b="1" spc="9" dirty="0" smtClean="0">
                          <a:latin typeface="Calibri"/>
                          <a:cs typeface="Calibri"/>
                        </a:rPr>
                        <a:t>p</a:t>
                      </a:r>
                      <a:r>
                        <a:rPr sz="1800" b="1" spc="-4" dirty="0" smtClean="0">
                          <a:latin typeface="Calibri"/>
                          <a:cs typeface="Calibri"/>
                        </a:rPr>
                        <a:t>e</a:t>
                      </a:r>
                      <a:r>
                        <a:rPr sz="1800" b="1" spc="-25" dirty="0" smtClean="0">
                          <a:latin typeface="Calibri"/>
                          <a:cs typeface="Calibri"/>
                        </a:rPr>
                        <a:t>t</a:t>
                      </a:r>
                      <a:r>
                        <a:rPr sz="1800" b="1" spc="-4" dirty="0" smtClean="0">
                          <a:latin typeface="Calibri"/>
                          <a:cs typeface="Calibri"/>
                        </a:rPr>
                        <a:t>en</a:t>
                      </a:r>
                      <a:r>
                        <a:rPr sz="1800" b="1" spc="0" dirty="0" smtClean="0">
                          <a:latin typeface="Calibri"/>
                          <a:cs typeface="Calibri"/>
                        </a:rPr>
                        <a:t>c</a:t>
                      </a:r>
                      <a:r>
                        <a:rPr sz="1800" b="1" spc="-4" dirty="0" smtClean="0">
                          <a:latin typeface="Calibri"/>
                          <a:cs typeface="Calibri"/>
                        </a:rPr>
                        <a:t>i</a:t>
                      </a:r>
                      <a:r>
                        <a:rPr sz="1800" b="1" spc="0" dirty="0" smtClean="0">
                          <a:latin typeface="Calibri"/>
                          <a:cs typeface="Calibri"/>
                        </a:rPr>
                        <a:t>as</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471" marR="31315" algn="just">
                        <a:lnSpc>
                          <a:spcPct val="100000"/>
                        </a:lnSpc>
                        <a:spcBef>
                          <a:spcPts val="195"/>
                        </a:spcBef>
                      </a:pPr>
                      <a:r>
                        <a:rPr sz="1800" spc="0" dirty="0" smtClean="0">
                          <a:latin typeface="Calibri"/>
                          <a:cs typeface="Calibri"/>
                        </a:rPr>
                        <a:t>Que </a:t>
                      </a:r>
                      <a:r>
                        <a:rPr sz="1800" spc="18" dirty="0" smtClean="0">
                          <a:latin typeface="Calibri"/>
                          <a:cs typeface="Calibri"/>
                        </a:rPr>
                        <a:t> </a:t>
                      </a:r>
                      <a:r>
                        <a:rPr sz="1800" spc="-4" dirty="0" smtClean="0">
                          <a:latin typeface="Calibri"/>
                          <a:cs typeface="Calibri"/>
                        </a:rPr>
                        <a:t>l</a:t>
                      </a:r>
                      <a:r>
                        <a:rPr sz="1800" spc="0" dirty="0" smtClean="0">
                          <a:latin typeface="Calibri"/>
                          <a:cs typeface="Calibri"/>
                        </a:rPr>
                        <a:t>os </a:t>
                      </a:r>
                      <a:r>
                        <a:rPr sz="1800" spc="44" dirty="0" smtClean="0">
                          <a:latin typeface="Calibri"/>
                          <a:cs typeface="Calibri"/>
                        </a:rPr>
                        <a:t> </a:t>
                      </a:r>
                      <a:r>
                        <a:rPr sz="1800" spc="0" dirty="0" smtClean="0">
                          <a:latin typeface="Calibri"/>
                          <a:cs typeface="Calibri"/>
                        </a:rPr>
                        <a:t>b</a:t>
                      </a:r>
                      <a:r>
                        <a:rPr sz="1800" spc="4" dirty="0" smtClean="0">
                          <a:latin typeface="Calibri"/>
                          <a:cs typeface="Calibri"/>
                        </a:rPr>
                        <a:t>e</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f</a:t>
                      </a:r>
                      <a:r>
                        <a:rPr sz="1800" spc="9" dirty="0" smtClean="0">
                          <a:latin typeface="Calibri"/>
                          <a:cs typeface="Calibri"/>
                        </a:rPr>
                        <a:t>i</a:t>
                      </a:r>
                      <a:r>
                        <a:rPr sz="1800" spc="-4" dirty="0" smtClean="0">
                          <a:latin typeface="Calibri"/>
                          <a:cs typeface="Calibri"/>
                        </a:rPr>
                        <a:t>ci</a:t>
                      </a:r>
                      <a:r>
                        <a:rPr sz="1800" spc="0" dirty="0" smtClean="0">
                          <a:latin typeface="Calibri"/>
                          <a:cs typeface="Calibri"/>
                        </a:rPr>
                        <a:t>ar</a:t>
                      </a:r>
                      <a:r>
                        <a:rPr sz="1800" spc="-4" dirty="0" smtClean="0">
                          <a:latin typeface="Calibri"/>
                          <a:cs typeface="Calibri"/>
                        </a:rPr>
                        <a:t>i</a:t>
                      </a:r>
                      <a:r>
                        <a:rPr sz="1800" spc="0" dirty="0" smtClean="0">
                          <a:latin typeface="Calibri"/>
                          <a:cs typeface="Calibri"/>
                        </a:rPr>
                        <a:t>os  d</a:t>
                      </a:r>
                      <a:r>
                        <a:rPr sz="1800" spc="4" dirty="0" smtClean="0">
                          <a:latin typeface="Calibri"/>
                          <a:cs typeface="Calibri"/>
                        </a:rPr>
                        <a:t>e</a:t>
                      </a:r>
                      <a:r>
                        <a:rPr sz="1800" spc="0" dirty="0" smtClean="0">
                          <a:latin typeface="Calibri"/>
                          <a:cs typeface="Calibri"/>
                        </a:rPr>
                        <a:t>s</a:t>
                      </a:r>
                      <a:r>
                        <a:rPr sz="1800" spc="4" dirty="0" smtClean="0">
                          <a:latin typeface="Calibri"/>
                          <a:cs typeface="Calibri"/>
                        </a:rPr>
                        <a:t>a</a:t>
                      </a:r>
                      <a:r>
                        <a:rPr sz="1800" spc="0" dirty="0" smtClean="0">
                          <a:latin typeface="Calibri"/>
                          <a:cs typeface="Calibri"/>
                        </a:rPr>
                        <a:t>r</a:t>
                      </a:r>
                      <a:r>
                        <a:rPr sz="1800" spc="-29" dirty="0" smtClean="0">
                          <a:latin typeface="Calibri"/>
                          <a:cs typeface="Calibri"/>
                        </a:rPr>
                        <a:t>r</a:t>
                      </a:r>
                      <a:r>
                        <a:rPr sz="1800" spc="0" dirty="0" smtClean="0">
                          <a:latin typeface="Calibri"/>
                          <a:cs typeface="Calibri"/>
                        </a:rPr>
                        <a:t>o</a:t>
                      </a:r>
                      <a:r>
                        <a:rPr sz="1800" spc="-4" dirty="0" smtClean="0">
                          <a:latin typeface="Calibri"/>
                          <a:cs typeface="Calibri"/>
                        </a:rPr>
                        <a:t>l</a:t>
                      </a:r>
                      <a:r>
                        <a:rPr sz="1800" spc="4" dirty="0" smtClean="0">
                          <a:latin typeface="Calibri"/>
                          <a:cs typeface="Calibri"/>
                        </a:rPr>
                        <a:t>l</a:t>
                      </a:r>
                      <a:r>
                        <a:rPr sz="1800" spc="0" dirty="0" smtClean="0">
                          <a:latin typeface="Calibri"/>
                          <a:cs typeface="Calibri"/>
                        </a:rPr>
                        <a:t>en </a:t>
                      </a:r>
                      <a:r>
                        <a:rPr sz="1800" spc="-4" dirty="0" smtClean="0">
                          <a:latin typeface="Calibri"/>
                          <a:cs typeface="Calibri"/>
                        </a:rPr>
                        <a:t>l</a:t>
                      </a:r>
                      <a:r>
                        <a:rPr sz="1800" spc="0" dirty="0" smtClean="0">
                          <a:latin typeface="Calibri"/>
                          <a:cs typeface="Calibri"/>
                        </a:rPr>
                        <a:t>as</a:t>
                      </a:r>
                      <a:r>
                        <a:rPr sz="1800" spc="32" dirty="0" smtClean="0">
                          <a:latin typeface="Calibri"/>
                          <a:cs typeface="Calibri"/>
                        </a:rPr>
                        <a:t> </a:t>
                      </a:r>
                      <a:r>
                        <a:rPr sz="1800" spc="-19" dirty="0" smtClean="0">
                          <a:latin typeface="Calibri"/>
                          <a:cs typeface="Calibri"/>
                        </a:rPr>
                        <a:t>c</a:t>
                      </a:r>
                      <a:r>
                        <a:rPr sz="1800" spc="0" dirty="0" smtClean="0">
                          <a:latin typeface="Calibri"/>
                          <a:cs typeface="Calibri"/>
                        </a:rPr>
                        <a:t>ompe</a:t>
                      </a:r>
                      <a:r>
                        <a:rPr sz="1800" spc="-29" dirty="0" smtClean="0">
                          <a:latin typeface="Calibri"/>
                          <a:cs typeface="Calibri"/>
                        </a:rPr>
                        <a:t>t</a:t>
                      </a:r>
                      <a:r>
                        <a:rPr sz="1800" spc="0" dirty="0" smtClean="0">
                          <a:latin typeface="Calibri"/>
                          <a:cs typeface="Calibri"/>
                        </a:rPr>
                        <a:t>e</a:t>
                      </a:r>
                      <a:r>
                        <a:rPr sz="1800" spc="14" dirty="0" smtClean="0">
                          <a:latin typeface="Calibri"/>
                          <a:cs typeface="Calibri"/>
                        </a:rPr>
                        <a:t>n</a:t>
                      </a:r>
                      <a:r>
                        <a:rPr sz="1800" spc="-4" dirty="0" smtClean="0">
                          <a:latin typeface="Calibri"/>
                          <a:cs typeface="Calibri"/>
                        </a:rPr>
                        <a:t>c</a:t>
                      </a:r>
                      <a:r>
                        <a:rPr sz="1800" spc="4" dirty="0" smtClean="0">
                          <a:latin typeface="Calibri"/>
                          <a:cs typeface="Calibri"/>
                        </a:rPr>
                        <a:t>i</a:t>
                      </a:r>
                      <a:r>
                        <a:rPr sz="1800" spc="0" dirty="0" smtClean="0">
                          <a:latin typeface="Calibri"/>
                          <a:cs typeface="Calibri"/>
                        </a:rPr>
                        <a:t>as</a:t>
                      </a:r>
                      <a:r>
                        <a:rPr sz="1800" spc="8" dirty="0" smtClean="0">
                          <a:latin typeface="Calibri"/>
                          <a:cs typeface="Calibri"/>
                        </a:rPr>
                        <a:t> </a:t>
                      </a:r>
                      <a:r>
                        <a:rPr sz="1800" spc="0" dirty="0" smtClean="0">
                          <a:latin typeface="Calibri"/>
                          <a:cs typeface="Calibri"/>
                        </a:rPr>
                        <a:t>n</a:t>
                      </a:r>
                      <a:r>
                        <a:rPr sz="1800" spc="4" dirty="0" smtClean="0">
                          <a:latin typeface="Calibri"/>
                          <a:cs typeface="Calibri"/>
                        </a:rPr>
                        <a:t>e</a:t>
                      </a:r>
                      <a:r>
                        <a:rPr sz="1800" spc="-4" dirty="0" smtClean="0">
                          <a:latin typeface="Calibri"/>
                          <a:cs typeface="Calibri"/>
                        </a:rPr>
                        <a:t>c</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ar</a:t>
                      </a:r>
                      <a:r>
                        <a:rPr sz="1800" spc="-4" dirty="0" smtClean="0">
                          <a:latin typeface="Calibri"/>
                          <a:cs typeface="Calibri"/>
                        </a:rPr>
                        <a:t>i</a:t>
                      </a:r>
                      <a:r>
                        <a:rPr sz="1800" spc="0" dirty="0" smtClean="0">
                          <a:latin typeface="Calibri"/>
                          <a:cs typeface="Calibri"/>
                        </a:rPr>
                        <a:t>as </a:t>
                      </a:r>
                      <a:r>
                        <a:rPr sz="1800" spc="4" dirty="0" smtClean="0">
                          <a:latin typeface="Calibri"/>
                          <a:cs typeface="Calibri"/>
                        </a:rPr>
                        <a:t>que </a:t>
                      </a:r>
                      <a:r>
                        <a:rPr sz="1800" spc="-19" dirty="0" smtClean="0">
                          <a:latin typeface="Calibri"/>
                          <a:cs typeface="Calibri"/>
                        </a:rPr>
                        <a:t>c</a:t>
                      </a:r>
                      <a:r>
                        <a:rPr sz="1800" spc="0" dirty="0" smtClean="0">
                          <a:latin typeface="Calibri"/>
                          <a:cs typeface="Calibri"/>
                        </a:rPr>
                        <a:t>o</a:t>
                      </a:r>
                      <a:r>
                        <a:rPr sz="1800" spc="-14" dirty="0" smtClean="0">
                          <a:latin typeface="Calibri"/>
                          <a:cs typeface="Calibri"/>
                        </a:rPr>
                        <a:t>n</a:t>
                      </a:r>
                      <a:r>
                        <a:rPr sz="1800" spc="0" dirty="0" smtClean="0">
                          <a:latin typeface="Calibri"/>
                          <a:cs typeface="Calibri"/>
                        </a:rPr>
                        <a:t>t</a:t>
                      </a:r>
                      <a:r>
                        <a:rPr sz="1800" spc="-9" dirty="0" smtClean="0">
                          <a:latin typeface="Calibri"/>
                          <a:cs typeface="Calibri"/>
                        </a:rPr>
                        <a:t>r</a:t>
                      </a:r>
                      <a:r>
                        <a:rPr sz="1800" spc="-4" dirty="0" smtClean="0">
                          <a:latin typeface="Calibri"/>
                          <a:cs typeface="Calibri"/>
                        </a:rPr>
                        <a:t>i</a:t>
                      </a:r>
                      <a:r>
                        <a:rPr sz="1800" spc="0" dirty="0" smtClean="0">
                          <a:latin typeface="Calibri"/>
                          <a:cs typeface="Calibri"/>
                        </a:rPr>
                        <a:t>bu</a:t>
                      </a:r>
                      <a:r>
                        <a:rPr sz="1800" spc="-19" dirty="0" smtClean="0">
                          <a:latin typeface="Calibri"/>
                          <a:cs typeface="Calibri"/>
                        </a:rPr>
                        <a:t>y</a:t>
                      </a:r>
                      <a:r>
                        <a:rPr sz="1800" spc="0" dirty="0" smtClean="0">
                          <a:latin typeface="Calibri"/>
                          <a:cs typeface="Calibri"/>
                        </a:rPr>
                        <a:t>an</a:t>
                      </a:r>
                      <a:r>
                        <a:rPr sz="1800" spc="4" dirty="0" smtClean="0">
                          <a:latin typeface="Calibri"/>
                          <a:cs typeface="Calibri"/>
                        </a:rPr>
                        <a:t> </a:t>
                      </a:r>
                      <a:r>
                        <a:rPr sz="1800" spc="0" dirty="0" smtClean="0">
                          <a:latin typeface="Calibri"/>
                          <a:cs typeface="Calibri"/>
                        </a:rPr>
                        <a:t>al</a:t>
                      </a:r>
                      <a:r>
                        <a:rPr sz="1800" spc="4" dirty="0" smtClean="0">
                          <a:latin typeface="Calibri"/>
                          <a:cs typeface="Calibri"/>
                        </a:rPr>
                        <a:t> </a:t>
                      </a:r>
                      <a:r>
                        <a:rPr sz="1800" spc="9" dirty="0" smtClean="0">
                          <a:latin typeface="Calibri"/>
                          <a:cs typeface="Calibri"/>
                        </a:rPr>
                        <a:t>ó</a:t>
                      </a:r>
                      <a:r>
                        <a:rPr sz="1800" spc="-9" dirty="0" smtClean="0">
                          <a:latin typeface="Calibri"/>
                          <a:cs typeface="Calibri"/>
                        </a:rPr>
                        <a:t>p</a:t>
                      </a:r>
                      <a:r>
                        <a:rPr sz="1800" spc="0" dirty="0" smtClean="0">
                          <a:latin typeface="Calibri"/>
                          <a:cs typeface="Calibri"/>
                        </a:rPr>
                        <a:t>t</a:t>
                      </a:r>
                      <a:r>
                        <a:rPr sz="1800" spc="-9" dirty="0" smtClean="0">
                          <a:latin typeface="Calibri"/>
                          <a:cs typeface="Calibri"/>
                        </a:rPr>
                        <a:t>i</a:t>
                      </a:r>
                      <a:r>
                        <a:rPr sz="1800" spc="0" dirty="0" smtClean="0">
                          <a:latin typeface="Calibri"/>
                          <a:cs typeface="Calibri"/>
                        </a:rPr>
                        <a:t>mo de</a:t>
                      </a:r>
                      <a:r>
                        <a:rPr sz="1800" spc="4" dirty="0" smtClean="0">
                          <a:latin typeface="Calibri"/>
                          <a:cs typeface="Calibri"/>
                        </a:rPr>
                        <a:t>s</a:t>
                      </a:r>
                      <a:r>
                        <a:rPr sz="1800" spc="0" dirty="0" smtClean="0">
                          <a:latin typeface="Calibri"/>
                          <a:cs typeface="Calibri"/>
                        </a:rPr>
                        <a:t>emp</a:t>
                      </a:r>
                      <a:r>
                        <a:rPr sz="1800" spc="14" dirty="0" smtClean="0">
                          <a:latin typeface="Calibri"/>
                          <a:cs typeface="Calibri"/>
                        </a:rPr>
                        <a:t>e</a:t>
                      </a:r>
                      <a:r>
                        <a:rPr sz="1800" spc="0" dirty="0" smtClean="0">
                          <a:latin typeface="Calibri"/>
                          <a:cs typeface="Calibri"/>
                        </a:rPr>
                        <a:t>ño </a:t>
                      </a:r>
                      <a:r>
                        <a:rPr sz="1800" spc="4" dirty="0" smtClean="0">
                          <a:latin typeface="Calibri"/>
                          <a:cs typeface="Calibri"/>
                        </a:rPr>
                        <a:t>d</a:t>
                      </a:r>
                      <a:r>
                        <a:rPr sz="1800" spc="0" dirty="0" smtClean="0">
                          <a:latin typeface="Calibri"/>
                          <a:cs typeface="Calibri"/>
                        </a:rPr>
                        <a:t>e </a:t>
                      </a:r>
                      <a:r>
                        <a:rPr sz="1800" spc="4" dirty="0" smtClean="0">
                          <a:latin typeface="Calibri"/>
                          <a:cs typeface="Calibri"/>
                        </a:rPr>
                        <a:t>s</a:t>
                      </a:r>
                      <a:r>
                        <a:rPr sz="1800" spc="0" dirty="0" smtClean="0">
                          <a:latin typeface="Calibri"/>
                          <a:cs typeface="Calibri"/>
                        </a:rPr>
                        <a:t>u</a:t>
                      </a:r>
                      <a:r>
                        <a:rPr sz="1800" spc="18" dirty="0" smtClean="0">
                          <a:latin typeface="Calibri"/>
                          <a:cs typeface="Calibri"/>
                        </a:rPr>
                        <a:t> </a:t>
                      </a:r>
                      <a:r>
                        <a:rPr sz="1800" spc="0" dirty="0" smtClean="0">
                          <a:latin typeface="Calibri"/>
                          <a:cs typeface="Calibri"/>
                        </a:rPr>
                        <a:t>o</a:t>
                      </a:r>
                      <a:r>
                        <a:rPr sz="1800" spc="-4" dirty="0" smtClean="0">
                          <a:latin typeface="Calibri"/>
                          <a:cs typeface="Calibri"/>
                        </a:rPr>
                        <a:t>c</a:t>
                      </a:r>
                      <a:r>
                        <a:rPr sz="1800" spc="9" dirty="0" smtClean="0">
                          <a:latin typeface="Calibri"/>
                          <a:cs typeface="Calibri"/>
                        </a:rPr>
                        <a:t>u</a:t>
                      </a:r>
                      <a:r>
                        <a:rPr sz="1800" spc="0" dirty="0" smtClean="0">
                          <a:latin typeface="Calibri"/>
                          <a:cs typeface="Calibri"/>
                        </a:rPr>
                        <a:t>pac</a:t>
                      </a:r>
                      <a:r>
                        <a:rPr sz="1800" spc="4" dirty="0" smtClean="0">
                          <a:latin typeface="Calibri"/>
                          <a:cs typeface="Calibri"/>
                        </a:rPr>
                        <a:t>i</a:t>
                      </a:r>
                      <a:r>
                        <a:rPr sz="1800" spc="9" dirty="0" smtClean="0">
                          <a:latin typeface="Calibri"/>
                          <a:cs typeface="Calibri"/>
                        </a:rPr>
                        <a:t>ó</a:t>
                      </a:r>
                      <a:r>
                        <a:rPr sz="1800" spc="0" dirty="0" smtClean="0">
                          <a:latin typeface="Calibri"/>
                          <a:cs typeface="Calibri"/>
                        </a:rPr>
                        <a:t>n,</a:t>
                      </a:r>
                      <a:r>
                        <a:rPr sz="1800" spc="4" dirty="0" smtClean="0">
                          <a:latin typeface="Calibri"/>
                          <a:cs typeface="Calibri"/>
                        </a:rPr>
                        <a:t> </a:t>
                      </a:r>
                      <a:r>
                        <a:rPr sz="1800" spc="0" dirty="0" smtClean="0">
                          <a:latin typeface="Calibri"/>
                          <a:cs typeface="Calibri"/>
                        </a:rPr>
                        <a:t>y</a:t>
                      </a:r>
                      <a:r>
                        <a:rPr sz="1800" spc="10" dirty="0" smtClean="0">
                          <a:latin typeface="Calibri"/>
                          <a:cs typeface="Calibri"/>
                        </a:rPr>
                        <a:t> </a:t>
                      </a:r>
                      <a:r>
                        <a:rPr sz="1800" spc="4" dirty="0" smtClean="0">
                          <a:latin typeface="Calibri"/>
                          <a:cs typeface="Calibri"/>
                        </a:rPr>
                        <a:t>e</a:t>
                      </a:r>
                      <a:r>
                        <a:rPr sz="1800" spc="0" dirty="0" smtClean="0">
                          <a:latin typeface="Calibri"/>
                          <a:cs typeface="Calibri"/>
                        </a:rPr>
                        <a:t>n</a:t>
                      </a:r>
                      <a:r>
                        <a:rPr sz="1800" spc="9" dirty="0" smtClean="0">
                          <a:latin typeface="Calibri"/>
                          <a:cs typeface="Calibri"/>
                        </a:rPr>
                        <a:t> </a:t>
                      </a:r>
                      <a:r>
                        <a:rPr sz="1800" spc="4" dirty="0" smtClean="0">
                          <a:latin typeface="Calibri"/>
                          <a:cs typeface="Calibri"/>
                        </a:rPr>
                        <a:t>s</a:t>
                      </a:r>
                      <a:r>
                        <a:rPr sz="1800" spc="0" dirty="0" smtClean="0">
                          <a:latin typeface="Calibri"/>
                          <a:cs typeface="Calibri"/>
                        </a:rPr>
                        <a:t>u</a:t>
                      </a:r>
                      <a:r>
                        <a:rPr sz="1800" spc="18" dirty="0" smtClean="0">
                          <a:latin typeface="Calibri"/>
                          <a:cs typeface="Calibri"/>
                        </a:rPr>
                        <a:t> </a:t>
                      </a:r>
                      <a:r>
                        <a:rPr sz="1800" spc="-19" dirty="0" smtClean="0">
                          <a:latin typeface="Calibri"/>
                          <a:cs typeface="Calibri"/>
                        </a:rPr>
                        <a:t>c</a:t>
                      </a:r>
                      <a:r>
                        <a:rPr sz="1800" spc="0" dirty="0" smtClean="0">
                          <a:latin typeface="Calibri"/>
                          <a:cs typeface="Calibri"/>
                        </a:rPr>
                        <a:t>a</a:t>
                      </a:r>
                      <a:r>
                        <a:rPr sz="1800" spc="4" dirty="0" smtClean="0">
                          <a:latin typeface="Calibri"/>
                          <a:cs typeface="Calibri"/>
                        </a:rPr>
                        <a:t>s</a:t>
                      </a:r>
                      <a:r>
                        <a:rPr sz="1800" spc="-34" dirty="0" smtClean="0">
                          <a:latin typeface="Calibri"/>
                          <a:cs typeface="Calibri"/>
                        </a:rPr>
                        <a:t>o</a:t>
                      </a:r>
                      <a:r>
                        <a:rPr sz="1800" spc="0" dirty="0" smtClean="0">
                          <a:latin typeface="Calibri"/>
                          <a:cs typeface="Calibri"/>
                        </a:rPr>
                        <a:t>, si</a:t>
                      </a:r>
                      <a:r>
                        <a:rPr sz="1800" spc="4" dirty="0" smtClean="0">
                          <a:latin typeface="Calibri"/>
                          <a:cs typeface="Calibri"/>
                        </a:rPr>
                        <a:t>r</a:t>
                      </a:r>
                      <a:r>
                        <a:rPr sz="1800" spc="-19" dirty="0" smtClean="0">
                          <a:latin typeface="Calibri"/>
                          <a:cs typeface="Calibri"/>
                        </a:rPr>
                        <a:t>v</a:t>
                      </a:r>
                      <a:r>
                        <a:rPr sz="1800" spc="0" dirty="0" smtClean="0">
                          <a:latin typeface="Calibri"/>
                          <a:cs typeface="Calibri"/>
                        </a:rPr>
                        <a:t>an</a:t>
                      </a:r>
                      <a:r>
                        <a:rPr sz="1800" spc="4" dirty="0" smtClean="0">
                          <a:latin typeface="Calibri"/>
                          <a:cs typeface="Calibri"/>
                        </a:rPr>
                        <a:t> </a:t>
                      </a:r>
                      <a:r>
                        <a:rPr sz="1800" spc="-19" dirty="0" smtClean="0">
                          <a:latin typeface="Calibri"/>
                          <a:cs typeface="Calibri"/>
                        </a:rPr>
                        <a:t>c</a:t>
                      </a:r>
                      <a:r>
                        <a:rPr sz="1800" spc="0" dirty="0" smtClean="0">
                          <a:latin typeface="Calibri"/>
                          <a:cs typeface="Calibri"/>
                        </a:rPr>
                        <a:t>omo ba</a:t>
                      </a:r>
                      <a:r>
                        <a:rPr sz="1800" spc="4" dirty="0" smtClean="0">
                          <a:latin typeface="Calibri"/>
                          <a:cs typeface="Calibri"/>
                        </a:rPr>
                        <a:t>s</a:t>
                      </a:r>
                      <a:r>
                        <a:rPr sz="1800" spc="0" dirty="0" smtClean="0">
                          <a:latin typeface="Calibri"/>
                          <a:cs typeface="Calibri"/>
                        </a:rPr>
                        <a:t>e</a:t>
                      </a:r>
                      <a:r>
                        <a:rPr sz="1800" spc="3" dirty="0" smtClean="0">
                          <a:latin typeface="Calibri"/>
                          <a:cs typeface="Calibri"/>
                        </a:rPr>
                        <a:t> </a:t>
                      </a:r>
                      <a:r>
                        <a:rPr sz="1800" spc="0" dirty="0" smtClean="0">
                          <a:latin typeface="Calibri"/>
                          <a:cs typeface="Calibri"/>
                        </a:rPr>
                        <a:t>pa</a:t>
                      </a:r>
                      <a:r>
                        <a:rPr sz="1800" spc="-34" dirty="0" smtClean="0">
                          <a:latin typeface="Calibri"/>
                          <a:cs typeface="Calibri"/>
                        </a:rPr>
                        <a:t>r</a:t>
                      </a:r>
                      <a:r>
                        <a:rPr sz="1800" spc="0" dirty="0" smtClean="0">
                          <a:latin typeface="Calibri"/>
                          <a:cs typeface="Calibri"/>
                        </a:rPr>
                        <a:t>a</a:t>
                      </a:r>
                      <a:r>
                        <a:rPr sz="1800" spc="7" dirty="0" smtClean="0">
                          <a:latin typeface="Calibri"/>
                          <a:cs typeface="Calibri"/>
                        </a:rPr>
                        <a:t> </a:t>
                      </a:r>
                      <a:r>
                        <a:rPr sz="1800" spc="4" dirty="0" smtClean="0">
                          <a:latin typeface="Calibri"/>
                          <a:cs typeface="Calibri"/>
                        </a:rPr>
                        <a:t>e</a:t>
                      </a:r>
                      <a:r>
                        <a:rPr sz="1800" spc="0" dirty="0" smtClean="0">
                          <a:latin typeface="Calibri"/>
                          <a:cs typeface="Calibri"/>
                        </a:rPr>
                        <a:t>l</a:t>
                      </a:r>
                      <a:r>
                        <a:rPr sz="1800" spc="2" dirty="0" smtClean="0">
                          <a:latin typeface="Calibri"/>
                          <a:cs typeface="Calibri"/>
                        </a:rPr>
                        <a:t> </a:t>
                      </a:r>
                      <a:r>
                        <a:rPr sz="1800" spc="0" dirty="0" smtClean="0">
                          <a:latin typeface="Calibri"/>
                          <a:cs typeface="Calibri"/>
                        </a:rPr>
                        <a:t>p</a:t>
                      </a:r>
                      <a:r>
                        <a:rPr sz="1800" spc="-25" dirty="0" smtClean="0">
                          <a:latin typeface="Calibri"/>
                          <a:cs typeface="Calibri"/>
                        </a:rPr>
                        <a:t>r</a:t>
                      </a:r>
                      <a:r>
                        <a:rPr sz="1800" spc="0" dirty="0" smtClean="0">
                          <a:latin typeface="Calibri"/>
                          <a:cs typeface="Calibri"/>
                        </a:rPr>
                        <a:t>o</a:t>
                      </a:r>
                      <a:r>
                        <a:rPr sz="1800" spc="-4" dirty="0" smtClean="0">
                          <a:latin typeface="Calibri"/>
                          <a:cs typeface="Calibri"/>
                        </a:rPr>
                        <a:t>c</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o </a:t>
                      </a:r>
                      <a:r>
                        <a:rPr sz="1800" spc="4" dirty="0" smtClean="0">
                          <a:latin typeface="Calibri"/>
                          <a:cs typeface="Calibri"/>
                        </a:rPr>
                        <a:t>d</a:t>
                      </a:r>
                      <a:r>
                        <a:rPr sz="1800" spc="0" dirty="0" smtClean="0">
                          <a:latin typeface="Calibri"/>
                          <a:cs typeface="Calibri"/>
                        </a:rPr>
                        <a:t>e</a:t>
                      </a:r>
                      <a:r>
                        <a:rPr sz="1800" spc="-3" dirty="0" smtClean="0">
                          <a:latin typeface="Calibri"/>
                          <a:cs typeface="Calibri"/>
                        </a:rPr>
                        <a:t> </a:t>
                      </a:r>
                      <a:r>
                        <a:rPr sz="1800" spc="-4" dirty="0" smtClean="0">
                          <a:latin typeface="Calibri"/>
                          <a:cs typeface="Calibri"/>
                        </a:rPr>
                        <a:t>c</a:t>
                      </a:r>
                      <a:r>
                        <a:rPr sz="1800" spc="0" dirty="0" smtClean="0">
                          <a:latin typeface="Calibri"/>
                          <a:cs typeface="Calibri"/>
                        </a:rPr>
                        <a:t>ert</a:t>
                      </a:r>
                      <a:r>
                        <a:rPr sz="1800" spc="-4" dirty="0" smtClean="0">
                          <a:latin typeface="Calibri"/>
                          <a:cs typeface="Calibri"/>
                        </a:rPr>
                        <a:t>i</a:t>
                      </a:r>
                      <a:r>
                        <a:rPr sz="1800" spc="0" dirty="0" smtClean="0">
                          <a:latin typeface="Calibri"/>
                          <a:cs typeface="Calibri"/>
                        </a:rPr>
                        <a:t>fi</a:t>
                      </a:r>
                      <a:r>
                        <a:rPr sz="1800" spc="-19" dirty="0" smtClean="0">
                          <a:latin typeface="Calibri"/>
                          <a:cs typeface="Calibri"/>
                        </a:rPr>
                        <a:t>c</a:t>
                      </a:r>
                      <a:r>
                        <a:rPr sz="1800" spc="0" dirty="0" smtClean="0">
                          <a:latin typeface="Calibri"/>
                          <a:cs typeface="Calibri"/>
                        </a:rPr>
                        <a:t>ac</a:t>
                      </a:r>
                      <a:r>
                        <a:rPr sz="1800" spc="-9" dirty="0" smtClean="0">
                          <a:latin typeface="Calibri"/>
                          <a:cs typeface="Calibri"/>
                        </a:rPr>
                        <a:t>i</a:t>
                      </a:r>
                      <a:r>
                        <a:rPr sz="1800" spc="0" dirty="0" smtClean="0">
                          <a:latin typeface="Calibri"/>
                          <a:cs typeface="Calibri"/>
                        </a:rPr>
                        <a:t>ón</a:t>
                      </a:r>
                      <a:r>
                        <a:rPr sz="1800" spc="6" dirty="0" smtClean="0">
                          <a:latin typeface="Calibri"/>
                          <a:cs typeface="Calibri"/>
                        </a:rPr>
                        <a:t> </a:t>
                      </a:r>
                      <a:r>
                        <a:rPr sz="1800" spc="-19" dirty="0" smtClean="0">
                          <a:latin typeface="Calibri"/>
                          <a:cs typeface="Calibri"/>
                        </a:rPr>
                        <a:t>c</a:t>
                      </a:r>
                      <a:r>
                        <a:rPr sz="1800" spc="0" dirty="0" smtClean="0">
                          <a:latin typeface="Calibri"/>
                          <a:cs typeface="Calibri"/>
                        </a:rPr>
                        <a:t>or</a:t>
                      </a:r>
                      <a:r>
                        <a:rPr sz="1800" spc="-29"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pon</a:t>
                      </a:r>
                      <a:r>
                        <a:rPr sz="1800" spc="4" dirty="0" smtClean="0">
                          <a:latin typeface="Calibri"/>
                          <a:cs typeface="Calibri"/>
                        </a:rPr>
                        <a:t>d</a:t>
                      </a:r>
                      <a:r>
                        <a:rPr sz="1800" spc="-4" dirty="0" smtClean="0">
                          <a:latin typeface="Calibri"/>
                          <a:cs typeface="Calibri"/>
                        </a:rPr>
                        <a:t>i</a:t>
                      </a:r>
                      <a:r>
                        <a:rPr sz="1800" spc="0" dirty="0" smtClean="0">
                          <a:latin typeface="Calibri"/>
                          <a:cs typeface="Calibri"/>
                        </a:rPr>
                        <a:t>e</a:t>
                      </a:r>
                      <a:r>
                        <a:rPr sz="1800" spc="-4" dirty="0" smtClean="0">
                          <a:latin typeface="Calibri"/>
                          <a:cs typeface="Calibri"/>
                        </a:rPr>
                        <a:t>n</a:t>
                      </a:r>
                      <a:r>
                        <a:rPr sz="1800" spc="-25" dirty="0" smtClean="0">
                          <a:latin typeface="Calibri"/>
                          <a:cs typeface="Calibri"/>
                        </a:rPr>
                        <a:t>t</a:t>
                      </a:r>
                      <a:r>
                        <a:rPr sz="1800" spc="9" dirty="0" smtClean="0">
                          <a:latin typeface="Calibri"/>
                          <a:cs typeface="Calibri"/>
                        </a:rPr>
                        <a:t>e</a:t>
                      </a:r>
                      <a:r>
                        <a:rPr sz="1800" spc="0" dirty="0" smtClean="0">
                          <a:latin typeface="Calibri"/>
                          <a:cs typeface="Calibri"/>
                        </a:rPr>
                        <a:t>.</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979" marR="28522" algn="just">
                        <a:lnSpc>
                          <a:spcPct val="100000"/>
                        </a:lnSpc>
                        <a:spcBef>
                          <a:spcPts val="195"/>
                        </a:spcBef>
                      </a:pPr>
                      <a:r>
                        <a:rPr sz="1800" b="1" spc="-4" dirty="0" smtClean="0">
                          <a:latin typeface="Calibri"/>
                          <a:cs typeface="Calibri"/>
                        </a:rPr>
                        <a:t>L</a:t>
                      </a:r>
                      <a:r>
                        <a:rPr sz="1800" b="1" spc="0" dirty="0" smtClean="0">
                          <a:latin typeface="Calibri"/>
                          <a:cs typeface="Calibri"/>
                        </a:rPr>
                        <a:t>a</a:t>
                      </a:r>
                      <a:r>
                        <a:rPr sz="1800" b="1" spc="200" dirty="0" smtClean="0">
                          <a:latin typeface="Calibri"/>
                          <a:cs typeface="Calibri"/>
                        </a:rPr>
                        <a:t> </a:t>
                      </a:r>
                      <a:r>
                        <a:rPr sz="1800" b="1" spc="-9" dirty="0" smtClean="0">
                          <a:latin typeface="Calibri"/>
                          <a:cs typeface="Calibri"/>
                        </a:rPr>
                        <a:t>S</a:t>
                      </a:r>
                      <a:r>
                        <a:rPr sz="1800" b="1" spc="0" dirty="0" smtClean="0">
                          <a:latin typeface="Calibri"/>
                          <a:cs typeface="Calibri"/>
                        </a:rPr>
                        <a:t>TPS</a:t>
                      </a:r>
                      <a:r>
                        <a:rPr sz="1800" b="1" spc="213" dirty="0" smtClean="0">
                          <a:latin typeface="Calibri"/>
                          <a:cs typeface="Calibri"/>
                        </a:rPr>
                        <a:t> </a:t>
                      </a:r>
                      <a:r>
                        <a:rPr sz="1800" b="1" spc="4" dirty="0" smtClean="0">
                          <a:latin typeface="Calibri"/>
                          <a:cs typeface="Calibri"/>
                        </a:rPr>
                        <a:t>p</a:t>
                      </a:r>
                      <a:r>
                        <a:rPr sz="1800" b="1" spc="0" dirty="0" smtClean="0">
                          <a:latin typeface="Calibri"/>
                          <a:cs typeface="Calibri"/>
                        </a:rPr>
                        <a:t>a</a:t>
                      </a:r>
                      <a:r>
                        <a:rPr sz="1800" b="1" spc="-34" dirty="0" smtClean="0">
                          <a:latin typeface="Calibri"/>
                          <a:cs typeface="Calibri"/>
                        </a:rPr>
                        <a:t>g</a:t>
                      </a:r>
                      <a:r>
                        <a:rPr sz="1800" b="1" spc="0" dirty="0" smtClean="0">
                          <a:latin typeface="Calibri"/>
                          <a:cs typeface="Calibri"/>
                        </a:rPr>
                        <a:t>a</a:t>
                      </a:r>
                      <a:r>
                        <a:rPr sz="1800" b="1" spc="180" dirty="0" smtClean="0">
                          <a:latin typeface="Calibri"/>
                          <a:cs typeface="Calibri"/>
                        </a:rPr>
                        <a:t> </a:t>
                      </a:r>
                      <a:r>
                        <a:rPr sz="1800" b="1" spc="4" dirty="0" smtClean="0">
                          <a:latin typeface="Calibri"/>
                          <a:cs typeface="Calibri"/>
                        </a:rPr>
                        <a:t>h</a:t>
                      </a:r>
                      <a:r>
                        <a:rPr sz="1800" b="1" spc="0" dirty="0" smtClean="0">
                          <a:latin typeface="Calibri"/>
                          <a:cs typeface="Calibri"/>
                        </a:rPr>
                        <a:t>a</a:t>
                      </a:r>
                      <a:r>
                        <a:rPr sz="1800" b="1" spc="-25" dirty="0" smtClean="0">
                          <a:latin typeface="Calibri"/>
                          <a:cs typeface="Calibri"/>
                        </a:rPr>
                        <a:t>s</a:t>
                      </a:r>
                      <a:r>
                        <a:rPr sz="1800" b="1" spc="-9" dirty="0" smtClean="0">
                          <a:latin typeface="Calibri"/>
                          <a:cs typeface="Calibri"/>
                        </a:rPr>
                        <a:t>t</a:t>
                      </a:r>
                      <a:r>
                        <a:rPr sz="1800" b="1" spc="0" dirty="0" smtClean="0">
                          <a:latin typeface="Calibri"/>
                          <a:cs typeface="Calibri"/>
                        </a:rPr>
                        <a:t>a</a:t>
                      </a:r>
                      <a:r>
                        <a:rPr sz="1800" b="1" spc="175" dirty="0" smtClean="0">
                          <a:latin typeface="Calibri"/>
                          <a:cs typeface="Calibri"/>
                        </a:rPr>
                        <a:t> </a:t>
                      </a:r>
                      <a:r>
                        <a:rPr sz="1800" b="1" spc="0" dirty="0" smtClean="0">
                          <a:latin typeface="Calibri"/>
                          <a:cs typeface="Calibri"/>
                        </a:rPr>
                        <a:t>$580.00 </a:t>
                      </a:r>
                      <a:r>
                        <a:rPr sz="1800" spc="0" dirty="0" smtClean="0">
                          <a:latin typeface="Calibri"/>
                          <a:cs typeface="Calibri"/>
                        </a:rPr>
                        <a:t>por</a:t>
                      </a:r>
                      <a:r>
                        <a:rPr sz="1800" spc="1" dirty="0" smtClean="0">
                          <a:latin typeface="Calibri"/>
                          <a:cs typeface="Calibri"/>
                        </a:rPr>
                        <a:t> </a:t>
                      </a:r>
                      <a:r>
                        <a:rPr sz="1800" spc="0" dirty="0" smtClean="0">
                          <a:latin typeface="Calibri"/>
                          <a:cs typeface="Calibri"/>
                        </a:rPr>
                        <a:t>ho</a:t>
                      </a:r>
                      <a:r>
                        <a:rPr sz="1800" spc="-39" dirty="0" smtClean="0">
                          <a:latin typeface="Calibri"/>
                          <a:cs typeface="Calibri"/>
                        </a:rPr>
                        <a:t>r</a:t>
                      </a:r>
                      <a:r>
                        <a:rPr sz="1800" spc="0" dirty="0" smtClean="0">
                          <a:latin typeface="Calibri"/>
                          <a:cs typeface="Calibri"/>
                        </a:rPr>
                        <a:t>a</a:t>
                      </a:r>
                      <a:r>
                        <a:rPr sz="1800" spc="21" dirty="0" smtClean="0">
                          <a:latin typeface="Calibri"/>
                          <a:cs typeface="Calibri"/>
                        </a:rPr>
                        <a:t> </a:t>
                      </a:r>
                      <a:r>
                        <a:rPr sz="1800" spc="4" dirty="0" smtClean="0">
                          <a:latin typeface="Calibri"/>
                          <a:cs typeface="Calibri"/>
                        </a:rPr>
                        <a:t>d</a:t>
                      </a:r>
                      <a:r>
                        <a:rPr sz="1800" spc="0" dirty="0" smtClean="0">
                          <a:latin typeface="Calibri"/>
                          <a:cs typeface="Calibri"/>
                        </a:rPr>
                        <a:t>e</a:t>
                      </a:r>
                      <a:r>
                        <a:rPr sz="1800" spc="2" dirty="0" smtClean="0">
                          <a:latin typeface="Calibri"/>
                          <a:cs typeface="Calibri"/>
                        </a:rPr>
                        <a:t> </a:t>
                      </a:r>
                      <a:r>
                        <a:rPr sz="1800" spc="-19" dirty="0" smtClean="0">
                          <a:latin typeface="Calibri"/>
                          <a:cs typeface="Calibri"/>
                        </a:rPr>
                        <a:t>c</a:t>
                      </a:r>
                      <a:r>
                        <a:rPr sz="1800" spc="14" dirty="0" smtClean="0">
                          <a:latin typeface="Calibri"/>
                          <a:cs typeface="Calibri"/>
                        </a:rPr>
                        <a:t>a</a:t>
                      </a:r>
                      <a:r>
                        <a:rPr sz="1800" spc="0" dirty="0" smtClean="0">
                          <a:latin typeface="Calibri"/>
                          <a:cs typeface="Calibri"/>
                        </a:rPr>
                        <a:t>pac</a:t>
                      </a:r>
                      <a:r>
                        <a:rPr sz="1800" spc="-4" dirty="0" smtClean="0">
                          <a:latin typeface="Calibri"/>
                          <a:cs typeface="Calibri"/>
                        </a:rPr>
                        <a:t>i</a:t>
                      </a:r>
                      <a:r>
                        <a:rPr sz="1800" spc="-25" dirty="0" smtClean="0">
                          <a:latin typeface="Calibri"/>
                          <a:cs typeface="Calibri"/>
                        </a:rPr>
                        <a:t>t</a:t>
                      </a:r>
                      <a:r>
                        <a:rPr sz="1800" spc="14" dirty="0" smtClean="0">
                          <a:latin typeface="Calibri"/>
                          <a:cs typeface="Calibri"/>
                        </a:rPr>
                        <a:t>a</a:t>
                      </a:r>
                      <a:r>
                        <a:rPr sz="1800" spc="-4" dirty="0" smtClean="0">
                          <a:latin typeface="Calibri"/>
                          <a:cs typeface="Calibri"/>
                        </a:rPr>
                        <a:t>ci</a:t>
                      </a:r>
                      <a:r>
                        <a:rPr sz="1800" spc="0" dirty="0" smtClean="0">
                          <a:latin typeface="Calibri"/>
                          <a:cs typeface="Calibri"/>
                        </a:rPr>
                        <a:t>ón y ha</a:t>
                      </a:r>
                      <a:r>
                        <a:rPr sz="1800" spc="-19" dirty="0" smtClean="0">
                          <a:latin typeface="Calibri"/>
                          <a:cs typeface="Calibri"/>
                        </a:rPr>
                        <a:t>s</a:t>
                      </a:r>
                      <a:r>
                        <a:rPr sz="1800" spc="-25" dirty="0" smtClean="0">
                          <a:latin typeface="Calibri"/>
                          <a:cs typeface="Calibri"/>
                        </a:rPr>
                        <a:t>t</a:t>
                      </a:r>
                      <a:r>
                        <a:rPr sz="1800" spc="0" dirty="0" smtClean="0">
                          <a:latin typeface="Calibri"/>
                          <a:cs typeface="Calibri"/>
                        </a:rPr>
                        <a:t>a  un </a:t>
                      </a:r>
                      <a:r>
                        <a:rPr sz="1800" spc="4" dirty="0" smtClean="0">
                          <a:latin typeface="Calibri"/>
                          <a:cs typeface="Calibri"/>
                        </a:rPr>
                        <a:t> </a:t>
                      </a:r>
                      <a:r>
                        <a:rPr sz="1800" spc="0" dirty="0" smtClean="0">
                          <a:latin typeface="Calibri"/>
                          <a:cs typeface="Calibri"/>
                        </a:rPr>
                        <a:t>m</a:t>
                      </a:r>
                      <a:r>
                        <a:rPr sz="1800" spc="-9" dirty="0" smtClean="0">
                          <a:latin typeface="Calibri"/>
                          <a:cs typeface="Calibri"/>
                        </a:rPr>
                        <a:t>á</a:t>
                      </a:r>
                      <a:r>
                        <a:rPr sz="1800" spc="0" dirty="0" smtClean="0">
                          <a:latin typeface="Calibri"/>
                          <a:cs typeface="Calibri"/>
                        </a:rPr>
                        <a:t>x</a:t>
                      </a:r>
                      <a:r>
                        <a:rPr sz="1800" spc="-4" dirty="0" smtClean="0">
                          <a:latin typeface="Calibri"/>
                          <a:cs typeface="Calibri"/>
                        </a:rPr>
                        <a:t>i</a:t>
                      </a:r>
                      <a:r>
                        <a:rPr sz="1800" spc="0" dirty="0" smtClean="0">
                          <a:latin typeface="Calibri"/>
                          <a:cs typeface="Calibri"/>
                        </a:rPr>
                        <a:t>mo  de </a:t>
                      </a:r>
                      <a:r>
                        <a:rPr sz="1800" spc="4" dirty="0" smtClean="0">
                          <a:latin typeface="Calibri"/>
                          <a:cs typeface="Calibri"/>
                        </a:rPr>
                        <a:t> </a:t>
                      </a:r>
                      <a:r>
                        <a:rPr sz="1800" spc="0" dirty="0" smtClean="0">
                          <a:latin typeface="Calibri"/>
                          <a:cs typeface="Calibri"/>
                        </a:rPr>
                        <a:t>40 ho</a:t>
                      </a:r>
                      <a:r>
                        <a:rPr sz="1800" spc="-39" dirty="0" smtClean="0">
                          <a:latin typeface="Calibri"/>
                          <a:cs typeface="Calibri"/>
                        </a:rPr>
                        <a:t>r</a:t>
                      </a:r>
                      <a:r>
                        <a:rPr sz="1800" spc="0" dirty="0" smtClean="0">
                          <a:latin typeface="Calibri"/>
                          <a:cs typeface="Calibri"/>
                        </a:rPr>
                        <a:t>as</a:t>
                      </a:r>
                      <a:r>
                        <a:rPr sz="1800" spc="4" dirty="0" smtClean="0">
                          <a:latin typeface="Calibri"/>
                          <a:cs typeface="Calibri"/>
                        </a:rPr>
                        <a:t> </a:t>
                      </a:r>
                      <a:r>
                        <a:rPr sz="1800" spc="0" dirty="0" smtClean="0">
                          <a:latin typeface="Calibri"/>
                          <a:cs typeface="Calibri"/>
                        </a:rPr>
                        <a:t>por</a:t>
                      </a:r>
                      <a:r>
                        <a:rPr sz="1800" spc="14" dirty="0" smtClean="0">
                          <a:latin typeface="Calibri"/>
                          <a:cs typeface="Calibri"/>
                        </a:rPr>
                        <a:t> </a:t>
                      </a:r>
                      <a:r>
                        <a:rPr sz="1800" spc="-4" dirty="0" smtClean="0">
                          <a:latin typeface="Calibri"/>
                          <a:cs typeface="Calibri"/>
                        </a:rPr>
                        <a:t>c</a:t>
                      </a:r>
                      <a:r>
                        <a:rPr sz="1800" spc="0" dirty="0" smtClean="0">
                          <a:latin typeface="Calibri"/>
                          <a:cs typeface="Calibri"/>
                        </a:rPr>
                        <a:t>u</a:t>
                      </a:r>
                      <a:r>
                        <a:rPr sz="1800" spc="-39" dirty="0" smtClean="0">
                          <a:latin typeface="Calibri"/>
                          <a:cs typeface="Calibri"/>
                        </a:rPr>
                        <a:t>r</a:t>
                      </a:r>
                      <a:r>
                        <a:rPr sz="1800" spc="0" dirty="0" smtClean="0">
                          <a:latin typeface="Calibri"/>
                          <a:cs typeface="Calibri"/>
                        </a:rPr>
                        <a:t>s</a:t>
                      </a:r>
                      <a:r>
                        <a:rPr sz="1800" spc="4" dirty="0" smtClean="0">
                          <a:latin typeface="Calibri"/>
                          <a:cs typeface="Calibri"/>
                        </a:rPr>
                        <a:t>o</a:t>
                      </a:r>
                      <a:r>
                        <a:rPr sz="1800" spc="0" dirty="0" smtClean="0">
                          <a:latin typeface="Calibri"/>
                          <a:cs typeface="Calibri"/>
                        </a:rPr>
                        <a:t>.</a:t>
                      </a:r>
                      <a:endParaRPr sz="1800">
                        <a:latin typeface="Calibri"/>
                        <a:cs typeface="Calibri"/>
                      </a:endParaRPr>
                    </a:p>
                    <a:p>
                      <a:pPr>
                        <a:lnSpc>
                          <a:spcPts val="1000"/>
                        </a:lnSpc>
                      </a:pPr>
                      <a:endParaRPr sz="1800"/>
                    </a:p>
                    <a:p>
                      <a:pPr>
                        <a:lnSpc>
                          <a:spcPts val="1100"/>
                        </a:lnSpc>
                        <a:spcBef>
                          <a:spcPts val="60"/>
                        </a:spcBef>
                      </a:pPr>
                      <a:endParaRPr sz="1800"/>
                    </a:p>
                    <a:p>
                      <a:pPr marL="85979" marR="29480" algn="just">
                        <a:lnSpc>
                          <a:spcPct val="100000"/>
                        </a:lnSpc>
                      </a:pPr>
                      <a:r>
                        <a:rPr sz="1800" spc="0" dirty="0" smtClean="0">
                          <a:latin typeface="Calibri"/>
                          <a:cs typeface="Calibri"/>
                        </a:rPr>
                        <a:t>La</a:t>
                      </a:r>
                      <a:r>
                        <a:rPr sz="1800" spc="45" dirty="0" smtClean="0">
                          <a:latin typeface="Calibri"/>
                          <a:cs typeface="Calibri"/>
                        </a:rPr>
                        <a:t> </a:t>
                      </a:r>
                      <a:r>
                        <a:rPr sz="1800" spc="0" dirty="0" smtClean="0">
                          <a:latin typeface="Calibri"/>
                          <a:cs typeface="Calibri"/>
                        </a:rPr>
                        <a:t>em</a:t>
                      </a:r>
                      <a:r>
                        <a:rPr sz="1800" spc="9" dirty="0" smtClean="0">
                          <a:latin typeface="Calibri"/>
                          <a:cs typeface="Calibri"/>
                        </a:rPr>
                        <a:t>p</a:t>
                      </a:r>
                      <a:r>
                        <a:rPr sz="1800" spc="-29"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a pa</a:t>
                      </a:r>
                      <a:r>
                        <a:rPr sz="1800" spc="-25" dirty="0" smtClean="0">
                          <a:latin typeface="Calibri"/>
                          <a:cs typeface="Calibri"/>
                        </a:rPr>
                        <a:t>g</a:t>
                      </a:r>
                      <a:r>
                        <a:rPr sz="1800" spc="0" dirty="0" smtClean="0">
                          <a:latin typeface="Calibri"/>
                          <a:cs typeface="Calibri"/>
                        </a:rPr>
                        <a:t>a</a:t>
                      </a:r>
                      <a:r>
                        <a:rPr sz="1800" spc="45" dirty="0" smtClean="0">
                          <a:latin typeface="Calibri"/>
                          <a:cs typeface="Calibri"/>
                        </a:rPr>
                        <a:t> </a:t>
                      </a:r>
                      <a:r>
                        <a:rPr sz="1800" spc="-4" dirty="0" smtClean="0">
                          <a:latin typeface="Calibri"/>
                          <a:cs typeface="Calibri"/>
                        </a:rPr>
                        <a:t>la </a:t>
                      </a:r>
                      <a:r>
                        <a:rPr sz="1800" spc="0" dirty="0" smtClean="0">
                          <a:latin typeface="Calibri"/>
                          <a:cs typeface="Calibri"/>
                        </a:rPr>
                        <a:t>di</a:t>
                      </a:r>
                      <a:r>
                        <a:rPr sz="1800" spc="-50" dirty="0" smtClean="0">
                          <a:latin typeface="Calibri"/>
                          <a:cs typeface="Calibri"/>
                        </a:rPr>
                        <a:t>f</a:t>
                      </a:r>
                      <a:r>
                        <a:rPr sz="1800" spc="0" dirty="0" smtClean="0">
                          <a:latin typeface="Calibri"/>
                          <a:cs typeface="Calibri"/>
                        </a:rPr>
                        <a:t>e</a:t>
                      </a:r>
                      <a:r>
                        <a:rPr sz="1800" spc="-25" dirty="0" smtClean="0">
                          <a:latin typeface="Calibri"/>
                          <a:cs typeface="Calibri"/>
                        </a:rPr>
                        <a:t>r</a:t>
                      </a:r>
                      <a:r>
                        <a:rPr sz="1800" spc="0" dirty="0" smtClean="0">
                          <a:latin typeface="Calibri"/>
                          <a:cs typeface="Calibri"/>
                        </a:rPr>
                        <a:t>en</a:t>
                      </a:r>
                      <a:r>
                        <a:rPr sz="1800" spc="9" dirty="0" smtClean="0">
                          <a:latin typeface="Calibri"/>
                          <a:cs typeface="Calibri"/>
                        </a:rPr>
                        <a:t>c</a:t>
                      </a:r>
                      <a:r>
                        <a:rPr sz="1800" spc="-4" dirty="0" smtClean="0">
                          <a:latin typeface="Calibri"/>
                          <a:cs typeface="Calibri"/>
                        </a:rPr>
                        <a:t>i</a:t>
                      </a:r>
                      <a:r>
                        <a:rPr sz="1800" spc="4" dirty="0" smtClean="0">
                          <a:latin typeface="Calibri"/>
                          <a:cs typeface="Calibri"/>
                        </a:rPr>
                        <a:t>a</a:t>
                      </a:r>
                      <a:r>
                        <a:rPr sz="1800" spc="0" dirty="0" smtClean="0">
                          <a:latin typeface="Calibri"/>
                          <a:cs typeface="Calibri"/>
                        </a:rPr>
                        <a:t>. Consul</a:t>
                      </a:r>
                      <a:r>
                        <a:rPr sz="1800" spc="-19" dirty="0" smtClean="0">
                          <a:latin typeface="Calibri"/>
                          <a:cs typeface="Calibri"/>
                        </a:rPr>
                        <a:t>t</a:t>
                      </a:r>
                      <a:r>
                        <a:rPr sz="1800" spc="0" dirty="0" smtClean="0">
                          <a:latin typeface="Calibri"/>
                          <a:cs typeface="Calibri"/>
                        </a:rPr>
                        <a:t>ar </a:t>
                      </a:r>
                      <a:r>
                        <a:rPr sz="1800" spc="-4" dirty="0" smtClean="0">
                          <a:latin typeface="Calibri"/>
                          <a:cs typeface="Calibri"/>
                        </a:rPr>
                        <a:t>li</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amie</a:t>
                      </a:r>
                      <a:r>
                        <a:rPr sz="1800" spc="-4" dirty="0" smtClean="0">
                          <a:latin typeface="Calibri"/>
                          <a:cs typeface="Calibri"/>
                        </a:rPr>
                        <a:t>n</a:t>
                      </a:r>
                      <a:r>
                        <a:rPr sz="1800" spc="-14" dirty="0" smtClean="0">
                          <a:latin typeface="Calibri"/>
                          <a:cs typeface="Calibri"/>
                        </a:rPr>
                        <a:t>t</a:t>
                      </a:r>
                      <a:r>
                        <a:rPr sz="1800" spc="0" dirty="0" smtClean="0">
                          <a:latin typeface="Calibri"/>
                          <a:cs typeface="Calibri"/>
                        </a:rPr>
                        <a:t>os</a:t>
                      </a:r>
                      <a:r>
                        <a:rPr sz="1800" spc="-19" dirty="0" smtClean="0">
                          <a:latin typeface="Calibri"/>
                          <a:cs typeface="Calibri"/>
                        </a:rPr>
                        <a:t> </a:t>
                      </a:r>
                      <a:r>
                        <a:rPr sz="1800" spc="4" dirty="0" smtClean="0">
                          <a:latin typeface="Calibri"/>
                          <a:cs typeface="Calibri"/>
                        </a:rPr>
                        <a:t>d</a:t>
                      </a:r>
                      <a:r>
                        <a:rPr sz="1800" spc="0" dirty="0" smtClean="0">
                          <a:latin typeface="Calibri"/>
                          <a:cs typeface="Calibri"/>
                        </a:rPr>
                        <a:t>e</a:t>
                      </a:r>
                      <a:r>
                        <a:rPr sz="1800" spc="-3" dirty="0" smtClean="0">
                          <a:latin typeface="Calibri"/>
                          <a:cs typeface="Calibri"/>
                        </a:rPr>
                        <a:t> </a:t>
                      </a:r>
                      <a:r>
                        <a:rPr sz="1800" spc="0" dirty="0" smtClean="0">
                          <a:latin typeface="Calibri"/>
                          <a:cs typeface="Calibri"/>
                        </a:rPr>
                        <a:t>op</a:t>
                      </a:r>
                      <a:r>
                        <a:rPr sz="1800" spc="4" dirty="0" smtClean="0">
                          <a:latin typeface="Calibri"/>
                          <a:cs typeface="Calibri"/>
                        </a:rPr>
                        <a:t>e</a:t>
                      </a:r>
                      <a:r>
                        <a:rPr sz="1800" spc="-39" dirty="0" smtClean="0">
                          <a:latin typeface="Calibri"/>
                          <a:cs typeface="Calibri"/>
                        </a:rPr>
                        <a:t>r</a:t>
                      </a:r>
                      <a:r>
                        <a:rPr sz="1800" spc="0" dirty="0" smtClean="0">
                          <a:latin typeface="Calibri"/>
                          <a:cs typeface="Calibri"/>
                        </a:rPr>
                        <a:t>ac</a:t>
                      </a:r>
                      <a:r>
                        <a:rPr sz="1800" spc="-9" dirty="0" smtClean="0">
                          <a:latin typeface="Calibri"/>
                          <a:cs typeface="Calibri"/>
                        </a:rPr>
                        <a:t>i</a:t>
                      </a:r>
                      <a:r>
                        <a:rPr sz="1800" spc="0" dirty="0" smtClean="0">
                          <a:latin typeface="Calibri"/>
                          <a:cs typeface="Calibri"/>
                        </a:rPr>
                        <a:t>ón.</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r>
              <a:tr h="2560345">
                <a:tc>
                  <a:txBody>
                    <a:bodyPr/>
                    <a:lstStyle/>
                    <a:p>
                      <a:pPr>
                        <a:lnSpc>
                          <a:spcPts val="500"/>
                        </a:lnSpc>
                        <a:spcBef>
                          <a:spcPts val="18"/>
                        </a:spcBef>
                      </a:pPr>
                      <a:endParaRPr sz="1800" dirty="0"/>
                    </a:p>
                    <a:p>
                      <a:pPr>
                        <a:lnSpc>
                          <a:spcPts val="1000"/>
                        </a:lnSpc>
                      </a:pPr>
                      <a:endParaRPr sz="1800" dirty="0"/>
                    </a:p>
                    <a:p>
                      <a:pPr>
                        <a:lnSpc>
                          <a:spcPts val="1000"/>
                        </a:lnSpc>
                      </a:pPr>
                      <a:endParaRPr sz="1800" dirty="0"/>
                    </a:p>
                    <a:p>
                      <a:pPr>
                        <a:lnSpc>
                          <a:spcPts val="1000"/>
                        </a:lnSpc>
                      </a:pPr>
                      <a:endParaRPr sz="1800" dirty="0"/>
                    </a:p>
                    <a:p>
                      <a:pPr>
                        <a:lnSpc>
                          <a:spcPts val="1000"/>
                        </a:lnSpc>
                      </a:pPr>
                      <a:endParaRPr sz="1800" dirty="0"/>
                    </a:p>
                    <a:p>
                      <a:pPr marL="403390" marR="391685" indent="-355" algn="ctr">
                        <a:lnSpc>
                          <a:spcPct val="100000"/>
                        </a:lnSpc>
                      </a:pPr>
                      <a:r>
                        <a:rPr sz="1800" b="1" spc="0" dirty="0" smtClean="0">
                          <a:latin typeface="Calibri"/>
                          <a:cs typeface="Calibri"/>
                        </a:rPr>
                        <a:t>E</a:t>
                      </a:r>
                      <a:r>
                        <a:rPr sz="1800" b="1" spc="-25" dirty="0" smtClean="0">
                          <a:latin typeface="Calibri"/>
                          <a:cs typeface="Calibri"/>
                        </a:rPr>
                        <a:t>s</a:t>
                      </a:r>
                      <a:r>
                        <a:rPr sz="1800" b="1" spc="0" dirty="0" smtClean="0">
                          <a:latin typeface="Calibri"/>
                          <a:cs typeface="Calibri"/>
                        </a:rPr>
                        <a:t>tím</a:t>
                      </a:r>
                      <a:r>
                        <a:rPr sz="1800" b="1" spc="4" dirty="0" smtClean="0">
                          <a:latin typeface="Calibri"/>
                          <a:cs typeface="Calibri"/>
                        </a:rPr>
                        <a:t>u</a:t>
                      </a:r>
                      <a:r>
                        <a:rPr sz="1800" b="1" spc="0" dirty="0" smtClean="0">
                          <a:latin typeface="Calibri"/>
                          <a:cs typeface="Calibri"/>
                        </a:rPr>
                        <a:t>los</a:t>
                      </a:r>
                      <a:r>
                        <a:rPr sz="1800" b="1" spc="-72" dirty="0" smtClean="0">
                          <a:latin typeface="Calibri"/>
                          <a:cs typeface="Calibri"/>
                        </a:rPr>
                        <a:t> </a:t>
                      </a:r>
                      <a:r>
                        <a:rPr sz="1800" b="1" spc="0" dirty="0" smtClean="0">
                          <a:latin typeface="Calibri"/>
                          <a:cs typeface="Calibri"/>
                        </a:rPr>
                        <a:t>a</a:t>
                      </a:r>
                      <a:r>
                        <a:rPr sz="1800" b="1" spc="-38" dirty="0" smtClean="0">
                          <a:latin typeface="Calibri"/>
                          <a:cs typeface="Calibri"/>
                        </a:rPr>
                        <a:t> </a:t>
                      </a:r>
                      <a:r>
                        <a:rPr sz="1800" b="1" spc="0" dirty="0" smtClean="0">
                          <a:latin typeface="Calibri"/>
                          <a:cs typeface="Calibri"/>
                        </a:rPr>
                        <a:t>la c</a:t>
                      </a:r>
                      <a:r>
                        <a:rPr sz="1800" b="1" spc="4" dirty="0" smtClean="0">
                          <a:latin typeface="Calibri"/>
                          <a:cs typeface="Calibri"/>
                        </a:rPr>
                        <a:t>e</a:t>
                      </a:r>
                      <a:r>
                        <a:rPr sz="1800" b="1" spc="0" dirty="0" smtClean="0">
                          <a:latin typeface="Calibri"/>
                          <a:cs typeface="Calibri"/>
                        </a:rPr>
                        <a:t>rti</a:t>
                      </a:r>
                      <a:r>
                        <a:rPr sz="1800" b="1" spc="-9" dirty="0" smtClean="0">
                          <a:latin typeface="Calibri"/>
                          <a:cs typeface="Calibri"/>
                        </a:rPr>
                        <a:t>f</a:t>
                      </a:r>
                      <a:r>
                        <a:rPr sz="1800" b="1" spc="0" dirty="0" smtClean="0">
                          <a:latin typeface="Calibri"/>
                          <a:cs typeface="Calibri"/>
                        </a:rPr>
                        <a:t>i</a:t>
                      </a:r>
                      <a:r>
                        <a:rPr sz="1800" b="1" spc="-9" dirty="0" smtClean="0">
                          <a:latin typeface="Calibri"/>
                          <a:cs typeface="Calibri"/>
                        </a:rPr>
                        <a:t>c</a:t>
                      </a:r>
                      <a:r>
                        <a:rPr sz="1800" b="1" spc="0" dirty="0" smtClean="0">
                          <a:latin typeface="Calibri"/>
                          <a:cs typeface="Calibri"/>
                        </a:rPr>
                        <a:t>aci</a:t>
                      </a:r>
                      <a:r>
                        <a:rPr sz="1800" b="1" spc="-9" dirty="0" smtClean="0">
                          <a:latin typeface="Calibri"/>
                          <a:cs typeface="Calibri"/>
                        </a:rPr>
                        <a:t>ó</a:t>
                      </a:r>
                      <a:r>
                        <a:rPr sz="1800" b="1" spc="0" dirty="0" smtClean="0">
                          <a:latin typeface="Calibri"/>
                          <a:cs typeface="Calibri"/>
                        </a:rPr>
                        <a:t>n</a:t>
                      </a:r>
                      <a:r>
                        <a:rPr sz="1800" b="1" spc="-4" dirty="0" smtClean="0">
                          <a:latin typeface="Calibri"/>
                          <a:cs typeface="Calibri"/>
                        </a:rPr>
                        <a:t> </a:t>
                      </a:r>
                      <a:r>
                        <a:rPr sz="1800" b="1" spc="0" dirty="0" smtClean="0">
                          <a:latin typeface="Calibri"/>
                          <a:cs typeface="Calibri"/>
                        </a:rPr>
                        <a:t>de </a:t>
                      </a:r>
                      <a:r>
                        <a:rPr sz="1800" b="1" spc="-9" dirty="0" smtClean="0">
                          <a:latin typeface="Calibri"/>
                          <a:cs typeface="Calibri"/>
                        </a:rPr>
                        <a:t>c</a:t>
                      </a:r>
                      <a:r>
                        <a:rPr sz="1800" b="1" spc="0" dirty="0" smtClean="0">
                          <a:latin typeface="Calibri"/>
                          <a:cs typeface="Calibri"/>
                        </a:rPr>
                        <a:t>om</a:t>
                      </a:r>
                      <a:r>
                        <a:rPr sz="1800" b="1" spc="9" dirty="0" smtClean="0">
                          <a:latin typeface="Calibri"/>
                          <a:cs typeface="Calibri"/>
                        </a:rPr>
                        <a:t>p</a:t>
                      </a:r>
                      <a:r>
                        <a:rPr sz="1800" b="1" spc="-4" dirty="0" smtClean="0">
                          <a:latin typeface="Calibri"/>
                          <a:cs typeface="Calibri"/>
                        </a:rPr>
                        <a:t>e</a:t>
                      </a:r>
                      <a:r>
                        <a:rPr sz="1800" b="1" spc="-25" dirty="0" smtClean="0">
                          <a:latin typeface="Calibri"/>
                          <a:cs typeface="Calibri"/>
                        </a:rPr>
                        <a:t>t</a:t>
                      </a:r>
                      <a:r>
                        <a:rPr sz="1800" b="1" spc="-4" dirty="0" smtClean="0">
                          <a:latin typeface="Calibri"/>
                          <a:cs typeface="Calibri"/>
                        </a:rPr>
                        <a:t>en</a:t>
                      </a:r>
                      <a:r>
                        <a:rPr sz="1800" b="1" spc="0" dirty="0" smtClean="0">
                          <a:latin typeface="Calibri"/>
                          <a:cs typeface="Calibri"/>
                        </a:rPr>
                        <a:t>c</a:t>
                      </a:r>
                      <a:r>
                        <a:rPr sz="1800" b="1" spc="-4" dirty="0" smtClean="0">
                          <a:latin typeface="Calibri"/>
                          <a:cs typeface="Calibri"/>
                        </a:rPr>
                        <a:t>i</a:t>
                      </a:r>
                      <a:r>
                        <a:rPr sz="1800" b="1" spc="0" dirty="0" smtClean="0">
                          <a:latin typeface="Calibri"/>
                          <a:cs typeface="Calibri"/>
                        </a:rPr>
                        <a:t>as la</a:t>
                      </a:r>
                      <a:r>
                        <a:rPr sz="1800" b="1" spc="4" dirty="0" smtClean="0">
                          <a:latin typeface="Calibri"/>
                          <a:cs typeface="Calibri"/>
                        </a:rPr>
                        <a:t>b</a:t>
                      </a:r>
                      <a:r>
                        <a:rPr sz="1800" b="1" spc="0" dirty="0" smtClean="0">
                          <a:latin typeface="Calibri"/>
                          <a:cs typeface="Calibri"/>
                        </a:rPr>
                        <a:t>o</a:t>
                      </a:r>
                      <a:r>
                        <a:rPr sz="1800" b="1" spc="-34" dirty="0" smtClean="0">
                          <a:latin typeface="Calibri"/>
                          <a:cs typeface="Calibri"/>
                        </a:rPr>
                        <a:t>r</a:t>
                      </a:r>
                      <a:r>
                        <a:rPr sz="1800" b="1" spc="0" dirty="0" smtClean="0">
                          <a:latin typeface="Calibri"/>
                          <a:cs typeface="Calibri"/>
                        </a:rPr>
                        <a:t>al</a:t>
                      </a:r>
                      <a:r>
                        <a:rPr sz="1800" b="1" spc="-4" dirty="0" smtClean="0">
                          <a:latin typeface="Calibri"/>
                          <a:cs typeface="Calibri"/>
                        </a:rPr>
                        <a:t>e</a:t>
                      </a:r>
                      <a:r>
                        <a:rPr sz="1800" b="1" spc="0" dirty="0" smtClean="0">
                          <a:latin typeface="Calibri"/>
                          <a:cs typeface="Calibri"/>
                        </a:rPr>
                        <a:t>s</a:t>
                      </a:r>
                      <a:endParaRPr sz="18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471" marR="29877" algn="just">
                        <a:lnSpc>
                          <a:spcPct val="100000"/>
                        </a:lnSpc>
                        <a:spcBef>
                          <a:spcPts val="195"/>
                        </a:spcBef>
                      </a:pPr>
                      <a:r>
                        <a:rPr sz="1800" spc="0" dirty="0" smtClean="0">
                          <a:latin typeface="Calibri"/>
                          <a:cs typeface="Calibri"/>
                        </a:rPr>
                        <a:t>Que</a:t>
                      </a:r>
                      <a:r>
                        <a:rPr sz="1800" spc="6" dirty="0" smtClean="0">
                          <a:latin typeface="Calibri"/>
                          <a:cs typeface="Calibri"/>
                        </a:rPr>
                        <a:t> </a:t>
                      </a:r>
                      <a:r>
                        <a:rPr sz="1800" spc="-4" dirty="0" smtClean="0">
                          <a:latin typeface="Calibri"/>
                          <a:cs typeface="Calibri"/>
                        </a:rPr>
                        <a:t>l</a:t>
                      </a:r>
                      <a:r>
                        <a:rPr sz="1800" spc="0" dirty="0" smtClean="0">
                          <a:latin typeface="Calibri"/>
                          <a:cs typeface="Calibri"/>
                        </a:rPr>
                        <a:t>os</a:t>
                      </a:r>
                      <a:r>
                        <a:rPr sz="1800" spc="31" dirty="0" smtClean="0">
                          <a:latin typeface="Calibri"/>
                          <a:cs typeface="Calibri"/>
                        </a:rPr>
                        <a:t> </a:t>
                      </a:r>
                      <a:r>
                        <a:rPr sz="1800" spc="0" dirty="0" smtClean="0">
                          <a:latin typeface="Calibri"/>
                          <a:cs typeface="Calibri"/>
                        </a:rPr>
                        <a:t>b</a:t>
                      </a:r>
                      <a:r>
                        <a:rPr sz="1800" spc="4" dirty="0" smtClean="0">
                          <a:latin typeface="Calibri"/>
                          <a:cs typeface="Calibri"/>
                        </a:rPr>
                        <a:t>e</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fic</a:t>
                      </a:r>
                      <a:r>
                        <a:rPr sz="1800" spc="9" dirty="0" smtClean="0">
                          <a:latin typeface="Calibri"/>
                          <a:cs typeface="Calibri"/>
                        </a:rPr>
                        <a:t>i</a:t>
                      </a:r>
                      <a:r>
                        <a:rPr sz="1800" spc="0" dirty="0" smtClean="0">
                          <a:latin typeface="Calibri"/>
                          <a:cs typeface="Calibri"/>
                        </a:rPr>
                        <a:t>ar</a:t>
                      </a:r>
                      <a:r>
                        <a:rPr sz="1800" spc="-4" dirty="0" smtClean="0">
                          <a:latin typeface="Calibri"/>
                          <a:cs typeface="Calibri"/>
                        </a:rPr>
                        <a:t>i</a:t>
                      </a:r>
                      <a:r>
                        <a:rPr sz="1800" spc="0" dirty="0" smtClean="0">
                          <a:latin typeface="Calibri"/>
                          <a:cs typeface="Calibri"/>
                        </a:rPr>
                        <a:t>os o</a:t>
                      </a:r>
                      <a:r>
                        <a:rPr sz="1800" spc="-9" dirty="0" smtClean="0">
                          <a:latin typeface="Calibri"/>
                          <a:cs typeface="Calibri"/>
                        </a:rPr>
                        <a:t>b</a:t>
                      </a:r>
                      <a:r>
                        <a:rPr sz="1800" spc="-25" dirty="0" smtClean="0">
                          <a:latin typeface="Calibri"/>
                          <a:cs typeface="Calibri"/>
                        </a:rPr>
                        <a:t>t</a:t>
                      </a:r>
                      <a:r>
                        <a:rPr sz="1800" spc="0" dirty="0" smtClean="0">
                          <a:latin typeface="Calibri"/>
                          <a:cs typeface="Calibri"/>
                        </a:rPr>
                        <a:t>e</a:t>
                      </a:r>
                      <a:r>
                        <a:rPr sz="1800" spc="4" dirty="0" smtClean="0">
                          <a:latin typeface="Calibri"/>
                          <a:cs typeface="Calibri"/>
                        </a:rPr>
                        <a:t>n</a:t>
                      </a:r>
                      <a:r>
                        <a:rPr sz="1800" spc="-29" dirty="0" smtClean="0">
                          <a:latin typeface="Calibri"/>
                          <a:cs typeface="Calibri"/>
                        </a:rPr>
                        <a:t>g</a:t>
                      </a:r>
                      <a:r>
                        <a:rPr sz="1800" spc="0" dirty="0" smtClean="0">
                          <a:latin typeface="Calibri"/>
                          <a:cs typeface="Calibri"/>
                        </a:rPr>
                        <a:t>an</a:t>
                      </a:r>
                      <a:r>
                        <a:rPr sz="1800" spc="25" dirty="0" smtClean="0">
                          <a:latin typeface="Calibri"/>
                          <a:cs typeface="Calibri"/>
                        </a:rPr>
                        <a:t> </a:t>
                      </a:r>
                      <a:r>
                        <a:rPr sz="1800" spc="4" dirty="0" smtClean="0">
                          <a:latin typeface="Calibri"/>
                          <a:cs typeface="Calibri"/>
                        </a:rPr>
                        <a:t>un </a:t>
                      </a:r>
                      <a:r>
                        <a:rPr sz="1800" spc="-4" dirty="0" smtClean="0">
                          <a:latin typeface="Calibri"/>
                          <a:cs typeface="Calibri"/>
                        </a:rPr>
                        <a:t>c</a:t>
                      </a:r>
                      <a:r>
                        <a:rPr sz="1800" spc="0" dirty="0" smtClean="0">
                          <a:latin typeface="Calibri"/>
                          <a:cs typeface="Calibri"/>
                        </a:rPr>
                        <a:t>ert</a:t>
                      </a:r>
                      <a:r>
                        <a:rPr sz="1800" spc="-4" dirty="0" smtClean="0">
                          <a:latin typeface="Calibri"/>
                          <a:cs typeface="Calibri"/>
                        </a:rPr>
                        <a:t>i</a:t>
                      </a:r>
                      <a:r>
                        <a:rPr sz="1800" spc="0" dirty="0" smtClean="0">
                          <a:latin typeface="Calibri"/>
                          <a:cs typeface="Calibri"/>
                        </a:rPr>
                        <a:t>fi</a:t>
                      </a:r>
                      <a:r>
                        <a:rPr sz="1800" spc="-19" dirty="0" smtClean="0">
                          <a:latin typeface="Calibri"/>
                          <a:cs typeface="Calibri"/>
                        </a:rPr>
                        <a:t>c</a:t>
                      </a:r>
                      <a:r>
                        <a:rPr sz="1800" spc="14" dirty="0" smtClean="0">
                          <a:latin typeface="Calibri"/>
                          <a:cs typeface="Calibri"/>
                        </a:rPr>
                        <a:t>a</a:t>
                      </a:r>
                      <a:r>
                        <a:rPr sz="1800" spc="0" dirty="0" smtClean="0">
                          <a:latin typeface="Calibri"/>
                          <a:cs typeface="Calibri"/>
                        </a:rPr>
                        <a:t>do </a:t>
                      </a:r>
                      <a:r>
                        <a:rPr sz="1800" spc="4" dirty="0" smtClean="0">
                          <a:latin typeface="Calibri"/>
                          <a:cs typeface="Calibri"/>
                        </a:rPr>
                        <a:t>d</a:t>
                      </a:r>
                      <a:r>
                        <a:rPr sz="1800" spc="0" dirty="0" smtClean="0">
                          <a:latin typeface="Calibri"/>
                          <a:cs typeface="Calibri"/>
                        </a:rPr>
                        <a:t>e</a:t>
                      </a:r>
                      <a:r>
                        <a:rPr sz="1800" spc="14" dirty="0" smtClean="0">
                          <a:latin typeface="Calibri"/>
                          <a:cs typeface="Calibri"/>
                        </a:rPr>
                        <a:t> </a:t>
                      </a:r>
                      <a:r>
                        <a:rPr sz="1800" spc="-4" dirty="0" smtClean="0">
                          <a:latin typeface="Calibri"/>
                          <a:cs typeface="Calibri"/>
                        </a:rPr>
                        <a:t>c</a:t>
                      </a:r>
                      <a:r>
                        <a:rPr sz="1800" spc="0" dirty="0" smtClean="0">
                          <a:latin typeface="Calibri"/>
                          <a:cs typeface="Calibri"/>
                        </a:rPr>
                        <a:t>ompe</a:t>
                      </a:r>
                      <a:r>
                        <a:rPr sz="1800" spc="-29" dirty="0" smtClean="0">
                          <a:latin typeface="Calibri"/>
                          <a:cs typeface="Calibri"/>
                        </a:rPr>
                        <a:t>t</a:t>
                      </a:r>
                      <a:r>
                        <a:rPr sz="1800" spc="0" dirty="0" smtClean="0">
                          <a:latin typeface="Calibri"/>
                          <a:cs typeface="Calibri"/>
                        </a:rPr>
                        <a:t>e</a:t>
                      </a:r>
                      <a:r>
                        <a:rPr sz="1800" spc="4" dirty="0" smtClean="0">
                          <a:latin typeface="Calibri"/>
                          <a:cs typeface="Calibri"/>
                        </a:rPr>
                        <a:t>nc</a:t>
                      </a:r>
                      <a:r>
                        <a:rPr sz="1800" spc="-4" dirty="0" smtClean="0">
                          <a:latin typeface="Calibri"/>
                          <a:cs typeface="Calibri"/>
                        </a:rPr>
                        <a:t>i</a:t>
                      </a:r>
                      <a:r>
                        <a:rPr sz="1800" spc="0" dirty="0" smtClean="0">
                          <a:latin typeface="Calibri"/>
                          <a:cs typeface="Calibri"/>
                        </a:rPr>
                        <a:t>a</a:t>
                      </a:r>
                      <a:r>
                        <a:rPr sz="1800" spc="4" dirty="0" smtClean="0">
                          <a:latin typeface="Calibri"/>
                          <a:cs typeface="Calibri"/>
                        </a:rPr>
                        <a:t> </a:t>
                      </a:r>
                      <a:r>
                        <a:rPr sz="1800" spc="-4" dirty="0" smtClean="0">
                          <a:latin typeface="Calibri"/>
                          <a:cs typeface="Calibri"/>
                        </a:rPr>
                        <a:t>l</a:t>
                      </a:r>
                      <a:r>
                        <a:rPr sz="1800" spc="0" dirty="0" smtClean="0">
                          <a:latin typeface="Calibri"/>
                          <a:cs typeface="Calibri"/>
                        </a:rPr>
                        <a:t>a</a:t>
                      </a:r>
                      <a:r>
                        <a:rPr sz="1800" spc="14" dirty="0" smtClean="0">
                          <a:latin typeface="Calibri"/>
                          <a:cs typeface="Calibri"/>
                        </a:rPr>
                        <a:t>b</a:t>
                      </a:r>
                      <a:r>
                        <a:rPr sz="1800" spc="0" dirty="0" smtClean="0">
                          <a:latin typeface="Calibri"/>
                          <a:cs typeface="Calibri"/>
                        </a:rPr>
                        <a:t>o</a:t>
                      </a:r>
                      <a:r>
                        <a:rPr sz="1800" spc="-39" dirty="0" smtClean="0">
                          <a:latin typeface="Calibri"/>
                          <a:cs typeface="Calibri"/>
                        </a:rPr>
                        <a:t>r</a:t>
                      </a:r>
                      <a:r>
                        <a:rPr sz="1800" spc="0" dirty="0" smtClean="0">
                          <a:latin typeface="Calibri"/>
                          <a:cs typeface="Calibri"/>
                        </a:rPr>
                        <a:t>al emit</a:t>
                      </a:r>
                      <a:r>
                        <a:rPr sz="1800" spc="-4" dirty="0" smtClean="0">
                          <a:latin typeface="Calibri"/>
                          <a:cs typeface="Calibri"/>
                        </a:rPr>
                        <a:t>i</a:t>
                      </a:r>
                      <a:r>
                        <a:rPr sz="1800" spc="0" dirty="0" smtClean="0">
                          <a:latin typeface="Calibri"/>
                          <a:cs typeface="Calibri"/>
                        </a:rPr>
                        <a:t>do por</a:t>
                      </a:r>
                      <a:r>
                        <a:rPr sz="1800" spc="10" dirty="0" smtClean="0">
                          <a:latin typeface="Calibri"/>
                          <a:cs typeface="Calibri"/>
                        </a:rPr>
                        <a:t> </a:t>
                      </a:r>
                      <a:r>
                        <a:rPr sz="1800" spc="-4" dirty="0" smtClean="0">
                          <a:latin typeface="Calibri"/>
                          <a:cs typeface="Calibri"/>
                        </a:rPr>
                        <a:t>l</a:t>
                      </a:r>
                      <a:r>
                        <a:rPr sz="1800" spc="0" dirty="0" smtClean="0">
                          <a:latin typeface="Calibri"/>
                          <a:cs typeface="Calibri"/>
                        </a:rPr>
                        <a:t>a au</a:t>
                      </a:r>
                      <a:r>
                        <a:rPr sz="1800" spc="-9" dirty="0" smtClean="0">
                          <a:latin typeface="Calibri"/>
                          <a:cs typeface="Calibri"/>
                        </a:rPr>
                        <a:t>t</a:t>
                      </a:r>
                      <a:r>
                        <a:rPr sz="1800" spc="0" dirty="0" smtClean="0">
                          <a:latin typeface="Calibri"/>
                          <a:cs typeface="Calibri"/>
                        </a:rPr>
                        <a:t>or</a:t>
                      </a:r>
                      <a:r>
                        <a:rPr sz="1800" spc="-9" dirty="0" smtClean="0">
                          <a:latin typeface="Calibri"/>
                          <a:cs typeface="Calibri"/>
                        </a:rPr>
                        <a:t>i</a:t>
                      </a:r>
                      <a:r>
                        <a:rPr sz="1800" spc="0" dirty="0" smtClean="0">
                          <a:latin typeface="Calibri"/>
                          <a:cs typeface="Calibri"/>
                        </a:rPr>
                        <a:t>dad </a:t>
                      </a:r>
                      <a:r>
                        <a:rPr sz="1800" spc="-19" dirty="0" smtClean="0">
                          <a:latin typeface="Calibri"/>
                          <a:cs typeface="Calibri"/>
                        </a:rPr>
                        <a:t>c</a:t>
                      </a:r>
                      <a:r>
                        <a:rPr sz="1800" spc="0" dirty="0" smtClean="0">
                          <a:latin typeface="Calibri"/>
                          <a:cs typeface="Calibri"/>
                        </a:rPr>
                        <a:t>o</a:t>
                      </a:r>
                      <a:r>
                        <a:rPr sz="1800" spc="-4" dirty="0" smtClean="0">
                          <a:latin typeface="Calibri"/>
                          <a:cs typeface="Calibri"/>
                        </a:rPr>
                        <a:t>r</a:t>
                      </a:r>
                      <a:r>
                        <a:rPr sz="1800" spc="-29"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pondie</a:t>
                      </a:r>
                      <a:r>
                        <a:rPr sz="1800" spc="-14" dirty="0" smtClean="0">
                          <a:latin typeface="Calibri"/>
                          <a:cs typeface="Calibri"/>
                        </a:rPr>
                        <a:t>n</a:t>
                      </a:r>
                      <a:r>
                        <a:rPr sz="1800" spc="-25" dirty="0" smtClean="0">
                          <a:latin typeface="Calibri"/>
                          <a:cs typeface="Calibri"/>
                        </a:rPr>
                        <a:t>t</a:t>
                      </a:r>
                      <a:r>
                        <a:rPr sz="1800" spc="0" dirty="0" smtClean="0">
                          <a:latin typeface="Calibri"/>
                          <a:cs typeface="Calibri"/>
                        </a:rPr>
                        <a:t>e</a:t>
                      </a:r>
                      <a:r>
                        <a:rPr sz="1800" spc="14" dirty="0" smtClean="0">
                          <a:latin typeface="Calibri"/>
                          <a:cs typeface="Calibri"/>
                        </a:rPr>
                        <a:t> </a:t>
                      </a:r>
                      <a:r>
                        <a:rPr sz="1800" spc="0" dirty="0" smtClean="0">
                          <a:latin typeface="Calibri"/>
                          <a:cs typeface="Calibri"/>
                        </a:rPr>
                        <a:t>que</a:t>
                      </a:r>
                      <a:r>
                        <a:rPr sz="1800" spc="9" dirty="0" smtClean="0">
                          <a:latin typeface="Calibri"/>
                          <a:cs typeface="Calibri"/>
                        </a:rPr>
                        <a:t> </a:t>
                      </a:r>
                      <a:r>
                        <a:rPr sz="1800" spc="-19" dirty="0" smtClean="0">
                          <a:latin typeface="Calibri"/>
                          <a:cs typeface="Calibri"/>
                        </a:rPr>
                        <a:t>c</a:t>
                      </a:r>
                      <a:r>
                        <a:rPr sz="1800" spc="0" dirty="0" smtClean="0">
                          <a:latin typeface="Calibri"/>
                          <a:cs typeface="Calibri"/>
                        </a:rPr>
                        <a:t>o</a:t>
                      </a:r>
                      <a:r>
                        <a:rPr sz="1800" spc="-14" dirty="0" smtClean="0">
                          <a:latin typeface="Calibri"/>
                          <a:cs typeface="Calibri"/>
                        </a:rPr>
                        <a:t>n</a:t>
                      </a:r>
                      <a:r>
                        <a:rPr sz="1800" spc="0" dirty="0" smtClean="0">
                          <a:latin typeface="Calibri"/>
                          <a:cs typeface="Calibri"/>
                        </a:rPr>
                        <a:t>t</a:t>
                      </a:r>
                      <a:r>
                        <a:rPr sz="1800" spc="-9" dirty="0" smtClean="0">
                          <a:latin typeface="Calibri"/>
                          <a:cs typeface="Calibri"/>
                        </a:rPr>
                        <a:t>r</a:t>
                      </a:r>
                      <a:r>
                        <a:rPr sz="1800" spc="4" dirty="0" smtClean="0">
                          <a:latin typeface="Calibri"/>
                          <a:cs typeface="Calibri"/>
                        </a:rPr>
                        <a:t>i</a:t>
                      </a:r>
                      <a:r>
                        <a:rPr sz="1800" spc="0" dirty="0" smtClean="0">
                          <a:latin typeface="Calibri"/>
                          <a:cs typeface="Calibri"/>
                        </a:rPr>
                        <a:t>bu</a:t>
                      </a:r>
                      <a:r>
                        <a:rPr sz="1800" spc="-19" dirty="0" smtClean="0">
                          <a:latin typeface="Calibri"/>
                          <a:cs typeface="Calibri"/>
                        </a:rPr>
                        <a:t>y</a:t>
                      </a:r>
                      <a:r>
                        <a:rPr sz="1800" spc="0" dirty="0" smtClean="0">
                          <a:latin typeface="Calibri"/>
                          <a:cs typeface="Calibri"/>
                        </a:rPr>
                        <a:t>a a </a:t>
                      </a:r>
                      <a:r>
                        <a:rPr sz="1800" spc="4" dirty="0" smtClean="0">
                          <a:latin typeface="Calibri"/>
                          <a:cs typeface="Calibri"/>
                        </a:rPr>
                        <a:t>s</a:t>
                      </a:r>
                      <a:r>
                        <a:rPr sz="1800" spc="0" dirty="0" smtClean="0">
                          <a:latin typeface="Calibri"/>
                          <a:cs typeface="Calibri"/>
                        </a:rPr>
                        <a:t>u </a:t>
                      </a:r>
                      <a:r>
                        <a:rPr sz="1800" spc="35" dirty="0" smtClean="0">
                          <a:latin typeface="Calibri"/>
                          <a:cs typeface="Calibri"/>
                        </a:rPr>
                        <a:t> </a:t>
                      </a:r>
                      <a:r>
                        <a:rPr sz="1800" spc="0" dirty="0" smtClean="0">
                          <a:latin typeface="Calibri"/>
                          <a:cs typeface="Calibri"/>
                        </a:rPr>
                        <a:t>d</a:t>
                      </a:r>
                      <a:r>
                        <a:rPr sz="1800" spc="4" dirty="0" smtClean="0">
                          <a:latin typeface="Calibri"/>
                          <a:cs typeface="Calibri"/>
                        </a:rPr>
                        <a:t>e</a:t>
                      </a:r>
                      <a:r>
                        <a:rPr sz="1800" spc="0" dirty="0" smtClean="0">
                          <a:latin typeface="Calibri"/>
                          <a:cs typeface="Calibri"/>
                        </a:rPr>
                        <a:t>s</a:t>
                      </a:r>
                      <a:r>
                        <a:rPr sz="1800" spc="4" dirty="0" smtClean="0">
                          <a:latin typeface="Calibri"/>
                          <a:cs typeface="Calibri"/>
                        </a:rPr>
                        <a:t>a</a:t>
                      </a:r>
                      <a:r>
                        <a:rPr sz="1800" spc="0" dirty="0" smtClean="0">
                          <a:latin typeface="Calibri"/>
                          <a:cs typeface="Calibri"/>
                        </a:rPr>
                        <a:t>r</a:t>
                      </a:r>
                      <a:r>
                        <a:rPr sz="1800" spc="-29" dirty="0" smtClean="0">
                          <a:latin typeface="Calibri"/>
                          <a:cs typeface="Calibri"/>
                        </a:rPr>
                        <a:t>r</a:t>
                      </a:r>
                      <a:r>
                        <a:rPr sz="1800" spc="0" dirty="0" smtClean="0">
                          <a:latin typeface="Calibri"/>
                          <a:cs typeface="Calibri"/>
                        </a:rPr>
                        <a:t>o</a:t>
                      </a:r>
                      <a:r>
                        <a:rPr sz="1800" spc="-4" dirty="0" smtClean="0">
                          <a:latin typeface="Calibri"/>
                          <a:cs typeface="Calibri"/>
                        </a:rPr>
                        <a:t>ll</a:t>
                      </a:r>
                      <a:r>
                        <a:rPr sz="1800" spc="0" dirty="0" smtClean="0">
                          <a:latin typeface="Calibri"/>
                          <a:cs typeface="Calibri"/>
                        </a:rPr>
                        <a:t>o  p</a:t>
                      </a:r>
                      <a:r>
                        <a:rPr sz="1800" spc="4" dirty="0" smtClean="0">
                          <a:latin typeface="Calibri"/>
                          <a:cs typeface="Calibri"/>
                        </a:rPr>
                        <a:t>e</a:t>
                      </a:r>
                      <a:r>
                        <a:rPr sz="1800" spc="-39" dirty="0" smtClean="0">
                          <a:latin typeface="Calibri"/>
                          <a:cs typeface="Calibri"/>
                        </a:rPr>
                        <a:t>r</a:t>
                      </a:r>
                      <a:r>
                        <a:rPr sz="1800" spc="0" dirty="0" smtClean="0">
                          <a:latin typeface="Calibri"/>
                          <a:cs typeface="Calibri"/>
                        </a:rPr>
                        <a:t>so</a:t>
                      </a:r>
                      <a:r>
                        <a:rPr sz="1800" spc="4" dirty="0" smtClean="0">
                          <a:latin typeface="Calibri"/>
                          <a:cs typeface="Calibri"/>
                        </a:rPr>
                        <a:t>n</a:t>
                      </a:r>
                      <a:r>
                        <a:rPr sz="1800" spc="0" dirty="0" smtClean="0">
                          <a:latin typeface="Calibri"/>
                          <a:cs typeface="Calibri"/>
                        </a:rPr>
                        <a:t>al </a:t>
                      </a:r>
                      <a:r>
                        <a:rPr sz="1800" spc="16" dirty="0" smtClean="0">
                          <a:latin typeface="Calibri"/>
                          <a:cs typeface="Calibri"/>
                        </a:rPr>
                        <a:t> </a:t>
                      </a:r>
                      <a:r>
                        <a:rPr sz="1800" spc="0" dirty="0" smtClean="0">
                          <a:latin typeface="Calibri"/>
                          <a:cs typeface="Calibri"/>
                        </a:rPr>
                        <a:t>y p</a:t>
                      </a:r>
                      <a:r>
                        <a:rPr sz="1800" spc="-25" dirty="0" smtClean="0">
                          <a:latin typeface="Calibri"/>
                          <a:cs typeface="Calibri"/>
                        </a:rPr>
                        <a:t>r</a:t>
                      </a:r>
                      <a:r>
                        <a:rPr sz="1800" spc="0" dirty="0" smtClean="0">
                          <a:latin typeface="Calibri"/>
                          <a:cs typeface="Calibri"/>
                        </a:rPr>
                        <a:t>o</a:t>
                      </a:r>
                      <a:r>
                        <a:rPr sz="1800" spc="-44" dirty="0" smtClean="0">
                          <a:latin typeface="Calibri"/>
                          <a:cs typeface="Calibri"/>
                        </a:rPr>
                        <a:t>f</a:t>
                      </a:r>
                      <a:r>
                        <a:rPr sz="1800" spc="0" dirty="0" smtClean="0">
                          <a:latin typeface="Calibri"/>
                          <a:cs typeface="Calibri"/>
                        </a:rPr>
                        <a:t>e</a:t>
                      </a:r>
                      <a:r>
                        <a:rPr sz="1800" spc="4" dirty="0" smtClean="0">
                          <a:latin typeface="Calibri"/>
                          <a:cs typeface="Calibri"/>
                        </a:rPr>
                        <a:t>s</a:t>
                      </a:r>
                      <a:r>
                        <a:rPr sz="1800" spc="-4" dirty="0" smtClean="0">
                          <a:latin typeface="Calibri"/>
                          <a:cs typeface="Calibri"/>
                        </a:rPr>
                        <a:t>i</a:t>
                      </a:r>
                      <a:r>
                        <a:rPr sz="1800" spc="0" dirty="0" smtClean="0">
                          <a:latin typeface="Calibri"/>
                          <a:cs typeface="Calibri"/>
                        </a:rPr>
                        <a:t>onal</a:t>
                      </a:r>
                      <a:r>
                        <a:rPr sz="1800" spc="30" dirty="0" smtClean="0">
                          <a:latin typeface="Calibri"/>
                          <a:cs typeface="Calibri"/>
                        </a:rPr>
                        <a:t> </a:t>
                      </a:r>
                      <a:r>
                        <a:rPr sz="1800" spc="0" dirty="0" smtClean="0">
                          <a:latin typeface="Calibri"/>
                          <a:cs typeface="Calibri"/>
                        </a:rPr>
                        <a:t>ad</a:t>
                      </a:r>
                      <a:r>
                        <a:rPr sz="1800" spc="19" dirty="0" smtClean="0">
                          <a:latin typeface="Calibri"/>
                          <a:cs typeface="Calibri"/>
                        </a:rPr>
                        <a:t>e</a:t>
                      </a:r>
                      <a:r>
                        <a:rPr sz="1800" spc="0" dirty="0" smtClean="0">
                          <a:latin typeface="Calibri"/>
                          <a:cs typeface="Calibri"/>
                        </a:rPr>
                        <a:t>más </a:t>
                      </a:r>
                      <a:r>
                        <a:rPr sz="1800" spc="4" dirty="0" smtClean="0">
                          <a:latin typeface="Calibri"/>
                          <a:cs typeface="Calibri"/>
                        </a:rPr>
                        <a:t>d</a:t>
                      </a:r>
                      <a:r>
                        <a:rPr sz="1800" spc="0" dirty="0" smtClean="0">
                          <a:latin typeface="Calibri"/>
                          <a:cs typeface="Calibri"/>
                        </a:rPr>
                        <a:t>e</a:t>
                      </a:r>
                      <a:r>
                        <a:rPr sz="1800" spc="28" dirty="0" smtClean="0">
                          <a:latin typeface="Calibri"/>
                          <a:cs typeface="Calibri"/>
                        </a:rPr>
                        <a:t> </a:t>
                      </a:r>
                      <a:r>
                        <a:rPr sz="1800" spc="4" dirty="0" smtClean="0">
                          <a:latin typeface="Calibri"/>
                          <a:cs typeface="Calibri"/>
                        </a:rPr>
                        <a:t>qu</a:t>
                      </a:r>
                      <a:r>
                        <a:rPr sz="1800" spc="0" dirty="0" smtClean="0">
                          <a:latin typeface="Calibri"/>
                          <a:cs typeface="Calibri"/>
                        </a:rPr>
                        <a:t>e</a:t>
                      </a:r>
                      <a:r>
                        <a:rPr sz="1800" spc="51" dirty="0" smtClean="0">
                          <a:latin typeface="Calibri"/>
                          <a:cs typeface="Calibri"/>
                        </a:rPr>
                        <a:t> </a:t>
                      </a:r>
                      <a:r>
                        <a:rPr sz="1800" spc="4" dirty="0" smtClean="0">
                          <a:latin typeface="Calibri"/>
                          <a:cs typeface="Calibri"/>
                        </a:rPr>
                        <a:t>l</a:t>
                      </a:r>
                      <a:r>
                        <a:rPr sz="1800" spc="0" dirty="0" smtClean="0">
                          <a:latin typeface="Calibri"/>
                          <a:cs typeface="Calibri"/>
                        </a:rPr>
                        <a:t>es p</a:t>
                      </a:r>
                      <a:r>
                        <a:rPr sz="1800" spc="-25" dirty="0" smtClean="0">
                          <a:latin typeface="Calibri"/>
                          <a:cs typeface="Calibri"/>
                        </a:rPr>
                        <a:t>r</a:t>
                      </a:r>
                      <a:r>
                        <a:rPr sz="1800" spc="0" dirty="0" smtClean="0">
                          <a:latin typeface="Calibri"/>
                          <a:cs typeface="Calibri"/>
                        </a:rPr>
                        <a:t>opo</a:t>
                      </a:r>
                      <a:r>
                        <a:rPr sz="1800" spc="-29" dirty="0" smtClean="0">
                          <a:latin typeface="Calibri"/>
                          <a:cs typeface="Calibri"/>
                        </a:rPr>
                        <a:t>r</a:t>
                      </a:r>
                      <a:r>
                        <a:rPr sz="1800" spc="-4" dirty="0" smtClean="0">
                          <a:latin typeface="Calibri"/>
                          <a:cs typeface="Calibri"/>
                        </a:rPr>
                        <a:t>ci</a:t>
                      </a:r>
                      <a:r>
                        <a:rPr sz="1800" spc="0" dirty="0" smtClean="0">
                          <a:latin typeface="Calibri"/>
                          <a:cs typeface="Calibri"/>
                        </a:rPr>
                        <a:t>one m</a:t>
                      </a:r>
                      <a:r>
                        <a:rPr sz="1800" spc="-29" dirty="0" smtClean="0">
                          <a:latin typeface="Calibri"/>
                          <a:cs typeface="Calibri"/>
                        </a:rPr>
                        <a:t>a</a:t>
                      </a:r>
                      <a:r>
                        <a:rPr sz="1800" spc="-25" dirty="0" smtClean="0">
                          <a:latin typeface="Calibri"/>
                          <a:cs typeface="Calibri"/>
                        </a:rPr>
                        <a:t>y</a:t>
                      </a:r>
                      <a:r>
                        <a:rPr sz="1800" spc="0" dirty="0" smtClean="0">
                          <a:latin typeface="Calibri"/>
                          <a:cs typeface="Calibri"/>
                        </a:rPr>
                        <a:t>o</a:t>
                      </a:r>
                      <a:r>
                        <a:rPr sz="1800" spc="-29" dirty="0" smtClean="0">
                          <a:latin typeface="Calibri"/>
                          <a:cs typeface="Calibri"/>
                        </a:rPr>
                        <a:t>r</a:t>
                      </a:r>
                      <a:r>
                        <a:rPr sz="1800" spc="0" dirty="0" smtClean="0">
                          <a:latin typeface="Calibri"/>
                          <a:cs typeface="Calibri"/>
                        </a:rPr>
                        <a:t>es opo</a:t>
                      </a:r>
                      <a:r>
                        <a:rPr sz="1800" spc="-9" dirty="0" smtClean="0">
                          <a:latin typeface="Calibri"/>
                          <a:cs typeface="Calibri"/>
                        </a:rPr>
                        <a:t>r</a:t>
                      </a:r>
                      <a:r>
                        <a:rPr sz="1800" spc="0" dirty="0" smtClean="0">
                          <a:latin typeface="Calibri"/>
                          <a:cs typeface="Calibri"/>
                        </a:rPr>
                        <a:t>tun</a:t>
                      </a:r>
                      <a:r>
                        <a:rPr sz="1800" spc="-9" dirty="0" smtClean="0">
                          <a:latin typeface="Calibri"/>
                          <a:cs typeface="Calibri"/>
                        </a:rPr>
                        <a:t>i</a:t>
                      </a:r>
                      <a:r>
                        <a:rPr sz="1800" spc="0" dirty="0" smtClean="0">
                          <a:latin typeface="Calibri"/>
                          <a:cs typeface="Calibri"/>
                        </a:rPr>
                        <a:t>dad</a:t>
                      </a:r>
                      <a:r>
                        <a:rPr sz="1800" spc="4" dirty="0" smtClean="0">
                          <a:latin typeface="Calibri"/>
                          <a:cs typeface="Calibri"/>
                        </a:rPr>
                        <a:t>e</a:t>
                      </a:r>
                      <a:r>
                        <a:rPr sz="1800" spc="0" dirty="0" smtClean="0">
                          <a:latin typeface="Calibri"/>
                          <a:cs typeface="Calibri"/>
                        </a:rPr>
                        <a:t>s</a:t>
                      </a:r>
                      <a:r>
                        <a:rPr sz="1800" spc="9" dirty="0" smtClean="0">
                          <a:latin typeface="Calibri"/>
                          <a:cs typeface="Calibri"/>
                        </a:rPr>
                        <a:t> p</a:t>
                      </a:r>
                      <a:r>
                        <a:rPr sz="1800" spc="0" dirty="0" smtClean="0">
                          <a:latin typeface="Calibri"/>
                          <a:cs typeface="Calibri"/>
                        </a:rPr>
                        <a:t>a</a:t>
                      </a:r>
                      <a:r>
                        <a:rPr sz="1800" spc="-39" dirty="0" smtClean="0">
                          <a:latin typeface="Calibri"/>
                          <a:cs typeface="Calibri"/>
                        </a:rPr>
                        <a:t>r</a:t>
                      </a:r>
                      <a:r>
                        <a:rPr sz="1800" spc="0" dirty="0" smtClean="0">
                          <a:latin typeface="Calibri"/>
                          <a:cs typeface="Calibri"/>
                        </a:rPr>
                        <a:t>a</a:t>
                      </a:r>
                      <a:r>
                        <a:rPr sz="1800" spc="5" dirty="0" smtClean="0">
                          <a:latin typeface="Calibri"/>
                          <a:cs typeface="Calibri"/>
                        </a:rPr>
                        <a:t> </a:t>
                      </a:r>
                      <a:r>
                        <a:rPr sz="1800" spc="-19" dirty="0" smtClean="0">
                          <a:latin typeface="Calibri"/>
                          <a:cs typeface="Calibri"/>
                        </a:rPr>
                        <a:t>c</a:t>
                      </a:r>
                      <a:r>
                        <a:rPr sz="1800" spc="0" dirty="0" smtClean="0">
                          <a:latin typeface="Calibri"/>
                          <a:cs typeface="Calibri"/>
                        </a:rPr>
                        <a:t>omp</a:t>
                      </a:r>
                      <a:r>
                        <a:rPr sz="1800" spc="-9" dirty="0" smtClean="0">
                          <a:latin typeface="Calibri"/>
                          <a:cs typeface="Calibri"/>
                        </a:rPr>
                        <a:t>e</a:t>
                      </a:r>
                      <a:r>
                        <a:rPr sz="1800" spc="0" dirty="0" smtClean="0">
                          <a:latin typeface="Calibri"/>
                          <a:cs typeface="Calibri"/>
                        </a:rPr>
                        <a:t>t</a:t>
                      </a:r>
                      <a:r>
                        <a:rPr sz="1800" spc="-9" dirty="0" smtClean="0">
                          <a:latin typeface="Calibri"/>
                          <a:cs typeface="Calibri"/>
                        </a:rPr>
                        <a:t>i</a:t>
                      </a:r>
                      <a:r>
                        <a:rPr sz="1800" spc="0" dirty="0" smtClean="0">
                          <a:latin typeface="Calibri"/>
                          <a:cs typeface="Calibri"/>
                        </a:rPr>
                        <a:t>r en</a:t>
                      </a:r>
                      <a:r>
                        <a:rPr sz="1800" spc="15" dirty="0" smtClean="0">
                          <a:latin typeface="Calibri"/>
                          <a:cs typeface="Calibri"/>
                        </a:rPr>
                        <a:t> </a:t>
                      </a:r>
                      <a:r>
                        <a:rPr sz="1800" spc="0" dirty="0" smtClean="0">
                          <a:latin typeface="Calibri"/>
                          <a:cs typeface="Calibri"/>
                        </a:rPr>
                        <a:t>el me</a:t>
                      </a:r>
                      <a:r>
                        <a:rPr sz="1800" spc="-19" dirty="0" smtClean="0">
                          <a:latin typeface="Calibri"/>
                          <a:cs typeface="Calibri"/>
                        </a:rPr>
                        <a:t>rc</a:t>
                      </a:r>
                      <a:r>
                        <a:rPr sz="1800" spc="0" dirty="0" smtClean="0">
                          <a:latin typeface="Calibri"/>
                          <a:cs typeface="Calibri"/>
                        </a:rPr>
                        <a:t>ado</a:t>
                      </a:r>
                      <a:r>
                        <a:rPr sz="1800" spc="-17" dirty="0" smtClean="0">
                          <a:latin typeface="Calibri"/>
                          <a:cs typeface="Calibri"/>
                        </a:rPr>
                        <a:t> </a:t>
                      </a:r>
                      <a:r>
                        <a:rPr sz="1800" spc="-4" dirty="0" smtClean="0">
                          <a:latin typeface="Calibri"/>
                          <a:cs typeface="Calibri"/>
                        </a:rPr>
                        <a:t>l</a:t>
                      </a:r>
                      <a:r>
                        <a:rPr sz="1800" spc="0" dirty="0" smtClean="0">
                          <a:latin typeface="Calibri"/>
                          <a:cs typeface="Calibri"/>
                        </a:rPr>
                        <a:t>abo</a:t>
                      </a:r>
                      <a:r>
                        <a:rPr sz="1800" spc="-34" dirty="0" smtClean="0">
                          <a:latin typeface="Calibri"/>
                          <a:cs typeface="Calibri"/>
                        </a:rPr>
                        <a:t>r</a:t>
                      </a:r>
                      <a:r>
                        <a:rPr sz="1800" spc="0" dirty="0" smtClean="0">
                          <a:latin typeface="Calibri"/>
                          <a:cs typeface="Calibri"/>
                        </a:rPr>
                        <a:t>al</a:t>
                      </a:r>
                      <a:r>
                        <a:rPr sz="1800" spc="9" dirty="0" smtClean="0">
                          <a:latin typeface="Calibri"/>
                          <a:cs typeface="Calibri"/>
                        </a:rPr>
                        <a:t> </a:t>
                      </a:r>
                      <a:r>
                        <a:rPr sz="1800" spc="-34" dirty="0" smtClean="0">
                          <a:latin typeface="Calibri"/>
                          <a:cs typeface="Calibri"/>
                        </a:rPr>
                        <a:t>f</a:t>
                      </a:r>
                      <a:r>
                        <a:rPr sz="1800" spc="0" dirty="0" smtClean="0">
                          <a:latin typeface="Calibri"/>
                          <a:cs typeface="Calibri"/>
                        </a:rPr>
                        <a:t>orma</a:t>
                      </a:r>
                      <a:r>
                        <a:rPr sz="1800" spc="-4" dirty="0" smtClean="0">
                          <a:latin typeface="Calibri"/>
                          <a:cs typeface="Calibri"/>
                        </a:rPr>
                        <a:t>l</a:t>
                      </a:r>
                      <a:r>
                        <a:rPr sz="1800" spc="0" dirty="0" smtClean="0">
                          <a:latin typeface="Calibri"/>
                          <a:cs typeface="Calibri"/>
                        </a:rPr>
                        <a:t>.</a:t>
                      </a:r>
                      <a:endParaRPr sz="18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c>
                  <a:txBody>
                    <a:bodyPr/>
                    <a:lstStyle/>
                    <a:p>
                      <a:pPr marL="85979" marR="28737" algn="just">
                        <a:lnSpc>
                          <a:spcPct val="100000"/>
                        </a:lnSpc>
                        <a:spcBef>
                          <a:spcPts val="195"/>
                        </a:spcBef>
                      </a:pPr>
                      <a:r>
                        <a:rPr sz="1800" b="1" spc="-4" dirty="0" smtClean="0">
                          <a:latin typeface="Calibri"/>
                          <a:cs typeface="Calibri"/>
                        </a:rPr>
                        <a:t>L</a:t>
                      </a:r>
                      <a:r>
                        <a:rPr sz="1800" b="1" spc="0" dirty="0" smtClean="0">
                          <a:latin typeface="Calibri"/>
                          <a:cs typeface="Calibri"/>
                        </a:rPr>
                        <a:t>a </a:t>
                      </a:r>
                      <a:r>
                        <a:rPr sz="1800" b="1" spc="29" dirty="0" smtClean="0">
                          <a:latin typeface="Calibri"/>
                          <a:cs typeface="Calibri"/>
                        </a:rPr>
                        <a:t> </a:t>
                      </a:r>
                      <a:r>
                        <a:rPr sz="1800" b="1" spc="-9" dirty="0" smtClean="0">
                          <a:latin typeface="Calibri"/>
                          <a:cs typeface="Calibri"/>
                        </a:rPr>
                        <a:t>S</a:t>
                      </a:r>
                      <a:r>
                        <a:rPr sz="1800" b="1" spc="0" dirty="0" smtClean="0">
                          <a:latin typeface="Calibri"/>
                          <a:cs typeface="Calibri"/>
                        </a:rPr>
                        <a:t>TPS </a:t>
                      </a:r>
                      <a:r>
                        <a:rPr sz="1800" b="1" spc="42" dirty="0" smtClean="0">
                          <a:latin typeface="Calibri"/>
                          <a:cs typeface="Calibri"/>
                        </a:rPr>
                        <a:t> </a:t>
                      </a:r>
                      <a:r>
                        <a:rPr sz="1800" b="1" spc="4" dirty="0" smtClean="0">
                          <a:latin typeface="Calibri"/>
                          <a:cs typeface="Calibri"/>
                        </a:rPr>
                        <a:t>p</a:t>
                      </a:r>
                      <a:r>
                        <a:rPr sz="1800" b="1" spc="0" dirty="0" smtClean="0">
                          <a:latin typeface="Calibri"/>
                          <a:cs typeface="Calibri"/>
                        </a:rPr>
                        <a:t>a</a:t>
                      </a:r>
                      <a:r>
                        <a:rPr sz="1800" b="1" spc="-34" dirty="0" smtClean="0">
                          <a:latin typeface="Calibri"/>
                          <a:cs typeface="Calibri"/>
                        </a:rPr>
                        <a:t>g</a:t>
                      </a:r>
                      <a:r>
                        <a:rPr sz="1800" b="1" spc="0" dirty="0" smtClean="0">
                          <a:latin typeface="Calibri"/>
                          <a:cs typeface="Calibri"/>
                        </a:rPr>
                        <a:t>a,  </a:t>
                      </a:r>
                      <a:r>
                        <a:rPr sz="1800" b="1" spc="4" dirty="0" smtClean="0">
                          <a:latin typeface="Calibri"/>
                          <a:cs typeface="Calibri"/>
                        </a:rPr>
                        <a:t>p</a:t>
                      </a:r>
                      <a:r>
                        <a:rPr sz="1800" b="1" spc="0" dirty="0" smtClean="0">
                          <a:latin typeface="Calibri"/>
                          <a:cs typeface="Calibri"/>
                        </a:rPr>
                        <a:t>or t</a:t>
                      </a:r>
                      <a:r>
                        <a:rPr sz="1800" b="1" spc="-39" dirty="0" smtClean="0">
                          <a:latin typeface="Calibri"/>
                          <a:cs typeface="Calibri"/>
                        </a:rPr>
                        <a:t>r</a:t>
                      </a:r>
                      <a:r>
                        <a:rPr sz="1800" b="1" spc="0" dirty="0" smtClean="0">
                          <a:latin typeface="Calibri"/>
                          <a:cs typeface="Calibri"/>
                        </a:rPr>
                        <a:t>abaja</a:t>
                      </a:r>
                      <a:r>
                        <a:rPr sz="1800" b="1" spc="-4" dirty="0" smtClean="0">
                          <a:latin typeface="Calibri"/>
                          <a:cs typeface="Calibri"/>
                        </a:rPr>
                        <a:t>d</a:t>
                      </a:r>
                      <a:r>
                        <a:rPr sz="1800" b="1" spc="0" dirty="0" smtClean="0">
                          <a:latin typeface="Calibri"/>
                          <a:cs typeface="Calibri"/>
                        </a:rPr>
                        <a:t>o</a:t>
                      </a:r>
                      <a:r>
                        <a:rPr sz="1800" b="1" spc="-129" dirty="0" smtClean="0">
                          <a:latin typeface="Calibri"/>
                          <a:cs typeface="Calibri"/>
                        </a:rPr>
                        <a:t>r</a:t>
                      </a:r>
                      <a:r>
                        <a:rPr sz="1800" b="1" spc="0" dirty="0" smtClean="0">
                          <a:latin typeface="Calibri"/>
                          <a:cs typeface="Calibri"/>
                        </a:rPr>
                        <a:t>, </a:t>
                      </a:r>
                      <a:r>
                        <a:rPr sz="1800" b="1" spc="4" dirty="0" smtClean="0">
                          <a:latin typeface="Calibri"/>
                          <a:cs typeface="Calibri"/>
                        </a:rPr>
                        <a:t>h</a:t>
                      </a:r>
                      <a:r>
                        <a:rPr sz="1800" b="1" spc="-9" dirty="0" smtClean="0">
                          <a:latin typeface="Calibri"/>
                          <a:cs typeface="Calibri"/>
                        </a:rPr>
                        <a:t>a</a:t>
                      </a:r>
                      <a:r>
                        <a:rPr sz="1800" b="1" spc="-19" dirty="0" smtClean="0">
                          <a:latin typeface="Calibri"/>
                          <a:cs typeface="Calibri"/>
                        </a:rPr>
                        <a:t>s</a:t>
                      </a:r>
                      <a:r>
                        <a:rPr sz="1800" b="1" spc="-25" dirty="0" smtClean="0">
                          <a:latin typeface="Calibri"/>
                          <a:cs typeface="Calibri"/>
                        </a:rPr>
                        <a:t>t</a:t>
                      </a:r>
                      <a:r>
                        <a:rPr sz="1800" b="1" spc="0" dirty="0" smtClean="0">
                          <a:latin typeface="Calibri"/>
                          <a:cs typeface="Calibri"/>
                        </a:rPr>
                        <a:t>a</a:t>
                      </a:r>
                      <a:r>
                        <a:rPr sz="1800" b="1" spc="19" dirty="0" smtClean="0">
                          <a:latin typeface="Calibri"/>
                          <a:cs typeface="Calibri"/>
                        </a:rPr>
                        <a:t> </a:t>
                      </a:r>
                      <a:r>
                        <a:rPr sz="1800" b="1" spc="0" dirty="0" smtClean="0">
                          <a:latin typeface="Calibri"/>
                          <a:cs typeface="Calibri"/>
                        </a:rPr>
                        <a:t>$2</a:t>
                      </a:r>
                      <a:r>
                        <a:rPr sz="1800" b="1" spc="4" dirty="0" smtClean="0">
                          <a:latin typeface="Calibri"/>
                          <a:cs typeface="Calibri"/>
                        </a:rPr>
                        <a:t>,</a:t>
                      </a:r>
                      <a:r>
                        <a:rPr sz="1800" b="1" spc="0" dirty="0" smtClean="0">
                          <a:latin typeface="Calibri"/>
                          <a:cs typeface="Calibri"/>
                        </a:rPr>
                        <a:t>915.00 </a:t>
                      </a:r>
                      <a:r>
                        <a:rPr sz="1800" spc="0" dirty="0" smtClean="0">
                          <a:latin typeface="Calibri"/>
                          <a:cs typeface="Calibri"/>
                        </a:rPr>
                        <a:t>por </a:t>
                      </a:r>
                      <a:r>
                        <a:rPr sz="1800" spc="12" dirty="0" smtClean="0">
                          <a:latin typeface="Calibri"/>
                          <a:cs typeface="Calibri"/>
                        </a:rPr>
                        <a:t> </a:t>
                      </a:r>
                      <a:r>
                        <a:rPr sz="1800" spc="-9" dirty="0" smtClean="0">
                          <a:latin typeface="Calibri"/>
                          <a:cs typeface="Calibri"/>
                        </a:rPr>
                        <a:t>e</a:t>
                      </a:r>
                      <a:r>
                        <a:rPr sz="1800" spc="-19" dirty="0" smtClean="0">
                          <a:latin typeface="Calibri"/>
                          <a:cs typeface="Calibri"/>
                        </a:rPr>
                        <a:t>v</a:t>
                      </a:r>
                      <a:r>
                        <a:rPr sz="1800" spc="0" dirty="0" smtClean="0">
                          <a:latin typeface="Calibri"/>
                          <a:cs typeface="Calibri"/>
                        </a:rPr>
                        <a:t>al</a:t>
                      </a:r>
                      <a:r>
                        <a:rPr sz="1800" spc="9" dirty="0" smtClean="0">
                          <a:latin typeface="Calibri"/>
                          <a:cs typeface="Calibri"/>
                        </a:rPr>
                        <a:t>u</a:t>
                      </a:r>
                      <a:r>
                        <a:rPr sz="1800" spc="0" dirty="0" smtClean="0">
                          <a:latin typeface="Calibri"/>
                          <a:cs typeface="Calibri"/>
                        </a:rPr>
                        <a:t>ac</a:t>
                      </a:r>
                      <a:r>
                        <a:rPr sz="1800" spc="-9" dirty="0" smtClean="0">
                          <a:latin typeface="Calibri"/>
                          <a:cs typeface="Calibri"/>
                        </a:rPr>
                        <a:t>i</a:t>
                      </a:r>
                      <a:r>
                        <a:rPr sz="1800" spc="0" dirty="0" smtClean="0">
                          <a:latin typeface="Calibri"/>
                          <a:cs typeface="Calibri"/>
                        </a:rPr>
                        <a:t>ón  y </a:t>
                      </a:r>
                      <a:r>
                        <a:rPr sz="1800" spc="-4" dirty="0" smtClean="0">
                          <a:latin typeface="Calibri"/>
                          <a:cs typeface="Calibri"/>
                        </a:rPr>
                        <a:t>c</a:t>
                      </a:r>
                      <a:r>
                        <a:rPr sz="1800" spc="0" dirty="0" smtClean="0">
                          <a:latin typeface="Calibri"/>
                          <a:cs typeface="Calibri"/>
                        </a:rPr>
                        <a:t>er</a:t>
                      </a:r>
                      <a:r>
                        <a:rPr sz="1800" spc="-4" dirty="0" smtClean="0">
                          <a:latin typeface="Calibri"/>
                          <a:cs typeface="Calibri"/>
                        </a:rPr>
                        <a:t>ti</a:t>
                      </a:r>
                      <a:r>
                        <a:rPr sz="1800" spc="0" dirty="0" smtClean="0">
                          <a:latin typeface="Calibri"/>
                          <a:cs typeface="Calibri"/>
                        </a:rPr>
                        <a:t>fi</a:t>
                      </a:r>
                      <a:r>
                        <a:rPr sz="1800" spc="-25" dirty="0" smtClean="0">
                          <a:latin typeface="Calibri"/>
                          <a:cs typeface="Calibri"/>
                        </a:rPr>
                        <a:t>c</a:t>
                      </a:r>
                      <a:r>
                        <a:rPr sz="1800" spc="9" dirty="0" smtClean="0">
                          <a:latin typeface="Calibri"/>
                          <a:cs typeface="Calibri"/>
                        </a:rPr>
                        <a:t>a</a:t>
                      </a:r>
                      <a:r>
                        <a:rPr sz="1800" spc="-4" dirty="0" smtClean="0">
                          <a:latin typeface="Calibri"/>
                          <a:cs typeface="Calibri"/>
                        </a:rPr>
                        <a:t>ci</a:t>
                      </a:r>
                      <a:r>
                        <a:rPr sz="1800" spc="9" dirty="0" smtClean="0">
                          <a:latin typeface="Calibri"/>
                          <a:cs typeface="Calibri"/>
                        </a:rPr>
                        <a:t>ó</a:t>
                      </a:r>
                      <a:r>
                        <a:rPr sz="1800" spc="0" dirty="0" smtClean="0">
                          <a:latin typeface="Calibri"/>
                          <a:cs typeface="Calibri"/>
                        </a:rPr>
                        <a:t>n</a:t>
                      </a:r>
                      <a:r>
                        <a:rPr sz="1800" spc="406" dirty="0" smtClean="0">
                          <a:latin typeface="Calibri"/>
                          <a:cs typeface="Calibri"/>
                        </a:rPr>
                        <a:t> </a:t>
                      </a:r>
                      <a:r>
                        <a:rPr sz="1800" spc="0" dirty="0" smtClean="0">
                          <a:latin typeface="Calibri"/>
                          <a:cs typeface="Calibri"/>
                        </a:rPr>
                        <a:t>de </a:t>
                      </a:r>
                      <a:r>
                        <a:rPr sz="1800" spc="-19" dirty="0" smtClean="0">
                          <a:latin typeface="Calibri"/>
                          <a:cs typeface="Calibri"/>
                        </a:rPr>
                        <a:t>c</a:t>
                      </a:r>
                      <a:r>
                        <a:rPr sz="1800" spc="0" dirty="0" smtClean="0">
                          <a:latin typeface="Calibri"/>
                          <a:cs typeface="Calibri"/>
                        </a:rPr>
                        <a:t>ompe</a:t>
                      </a:r>
                      <a:r>
                        <a:rPr sz="1800" spc="-29" dirty="0" smtClean="0">
                          <a:latin typeface="Calibri"/>
                          <a:cs typeface="Calibri"/>
                        </a:rPr>
                        <a:t>t</a:t>
                      </a:r>
                      <a:r>
                        <a:rPr sz="1800" spc="0" dirty="0" smtClean="0">
                          <a:latin typeface="Calibri"/>
                          <a:cs typeface="Calibri"/>
                        </a:rPr>
                        <a:t>e</a:t>
                      </a:r>
                      <a:r>
                        <a:rPr sz="1800" spc="4" dirty="0" smtClean="0">
                          <a:latin typeface="Calibri"/>
                          <a:cs typeface="Calibri"/>
                        </a:rPr>
                        <a:t>n</a:t>
                      </a:r>
                      <a:r>
                        <a:rPr sz="1800" spc="-4" dirty="0" smtClean="0">
                          <a:latin typeface="Calibri"/>
                          <a:cs typeface="Calibri"/>
                        </a:rPr>
                        <a:t>ci</a:t>
                      </a:r>
                      <a:r>
                        <a:rPr sz="1800" spc="0" dirty="0" smtClean="0">
                          <a:latin typeface="Calibri"/>
                          <a:cs typeface="Calibri"/>
                        </a:rPr>
                        <a:t>as</a:t>
                      </a:r>
                      <a:r>
                        <a:rPr sz="1800" spc="1" dirty="0" smtClean="0">
                          <a:latin typeface="Calibri"/>
                          <a:cs typeface="Calibri"/>
                        </a:rPr>
                        <a:t> </a:t>
                      </a:r>
                      <a:r>
                        <a:rPr sz="1800" spc="-4" dirty="0" smtClean="0">
                          <a:latin typeface="Calibri"/>
                          <a:cs typeface="Calibri"/>
                        </a:rPr>
                        <a:t>l</a:t>
                      </a:r>
                      <a:r>
                        <a:rPr sz="1800" spc="0" dirty="0" smtClean="0">
                          <a:latin typeface="Calibri"/>
                          <a:cs typeface="Calibri"/>
                        </a:rPr>
                        <a:t>abo</a:t>
                      </a:r>
                      <a:r>
                        <a:rPr sz="1800" spc="-34" dirty="0" smtClean="0">
                          <a:latin typeface="Calibri"/>
                          <a:cs typeface="Calibri"/>
                        </a:rPr>
                        <a:t>r</a:t>
                      </a:r>
                      <a:r>
                        <a:rPr sz="1800" spc="0" dirty="0" smtClean="0">
                          <a:latin typeface="Calibri"/>
                          <a:cs typeface="Calibri"/>
                        </a:rPr>
                        <a:t>ale</a:t>
                      </a:r>
                      <a:r>
                        <a:rPr sz="1800" spc="4" dirty="0" smtClean="0">
                          <a:latin typeface="Calibri"/>
                          <a:cs typeface="Calibri"/>
                        </a:rPr>
                        <a:t>s</a:t>
                      </a:r>
                      <a:r>
                        <a:rPr sz="1800" spc="0" dirty="0" smtClean="0">
                          <a:latin typeface="Calibri"/>
                          <a:cs typeface="Calibri"/>
                        </a:rPr>
                        <a:t>.</a:t>
                      </a:r>
                      <a:endParaRPr sz="1800" dirty="0">
                        <a:latin typeface="Calibri"/>
                        <a:cs typeface="Calibri"/>
                      </a:endParaRPr>
                    </a:p>
                    <a:p>
                      <a:pPr>
                        <a:lnSpc>
                          <a:spcPts val="1000"/>
                        </a:lnSpc>
                      </a:pPr>
                      <a:endParaRPr sz="1800" dirty="0"/>
                    </a:p>
                    <a:p>
                      <a:pPr>
                        <a:lnSpc>
                          <a:spcPts val="1100"/>
                        </a:lnSpc>
                        <a:spcBef>
                          <a:spcPts val="57"/>
                        </a:spcBef>
                      </a:pPr>
                      <a:endParaRPr sz="1800" dirty="0"/>
                    </a:p>
                    <a:p>
                      <a:pPr marL="85979" marR="31083" algn="just">
                        <a:lnSpc>
                          <a:spcPct val="100099"/>
                        </a:lnSpc>
                      </a:pPr>
                      <a:r>
                        <a:rPr sz="1800" spc="0" dirty="0" smtClean="0">
                          <a:latin typeface="Calibri"/>
                          <a:cs typeface="Calibri"/>
                        </a:rPr>
                        <a:t>La</a:t>
                      </a:r>
                      <a:r>
                        <a:rPr sz="1800" spc="14" dirty="0" smtClean="0">
                          <a:latin typeface="Calibri"/>
                          <a:cs typeface="Calibri"/>
                        </a:rPr>
                        <a:t> </a:t>
                      </a:r>
                      <a:r>
                        <a:rPr sz="1800" spc="0" dirty="0" smtClean="0">
                          <a:latin typeface="Calibri"/>
                          <a:cs typeface="Calibri"/>
                        </a:rPr>
                        <a:t>em</a:t>
                      </a:r>
                      <a:r>
                        <a:rPr sz="1800" spc="9" dirty="0" smtClean="0">
                          <a:latin typeface="Calibri"/>
                          <a:cs typeface="Calibri"/>
                        </a:rPr>
                        <a:t>p</a:t>
                      </a:r>
                      <a:r>
                        <a:rPr sz="1800" spc="-29" dirty="0" smtClean="0">
                          <a:latin typeface="Calibri"/>
                          <a:cs typeface="Calibri"/>
                        </a:rPr>
                        <a:t>r</a:t>
                      </a:r>
                      <a:r>
                        <a:rPr sz="1800" spc="0" dirty="0" smtClean="0">
                          <a:latin typeface="Calibri"/>
                          <a:cs typeface="Calibri"/>
                        </a:rPr>
                        <a:t>e</a:t>
                      </a:r>
                      <a:r>
                        <a:rPr sz="1800" spc="4" dirty="0" smtClean="0">
                          <a:latin typeface="Calibri"/>
                          <a:cs typeface="Calibri"/>
                        </a:rPr>
                        <a:t>s</a:t>
                      </a:r>
                      <a:r>
                        <a:rPr sz="1800" spc="0" dirty="0" smtClean="0">
                          <a:latin typeface="Calibri"/>
                          <a:cs typeface="Calibri"/>
                        </a:rPr>
                        <a:t>a,</a:t>
                      </a:r>
                      <a:r>
                        <a:rPr sz="1800" spc="-38" dirty="0" smtClean="0">
                          <a:latin typeface="Calibri"/>
                          <a:cs typeface="Calibri"/>
                        </a:rPr>
                        <a:t> </a:t>
                      </a:r>
                      <a:r>
                        <a:rPr sz="1800" spc="4" dirty="0" smtClean="0">
                          <a:latin typeface="Calibri"/>
                          <a:cs typeface="Calibri"/>
                        </a:rPr>
                        <a:t>e</a:t>
                      </a:r>
                      <a:r>
                        <a:rPr sz="1800" spc="0" dirty="0" smtClean="0">
                          <a:latin typeface="Calibri"/>
                          <a:cs typeface="Calibri"/>
                        </a:rPr>
                        <a:t>n</a:t>
                      </a:r>
                      <a:r>
                        <a:rPr sz="1800" spc="11" dirty="0" smtClean="0">
                          <a:latin typeface="Calibri"/>
                          <a:cs typeface="Calibri"/>
                        </a:rPr>
                        <a:t> </a:t>
                      </a:r>
                      <a:r>
                        <a:rPr sz="1800" spc="4" dirty="0" smtClean="0">
                          <a:latin typeface="Calibri"/>
                          <a:cs typeface="Calibri"/>
                        </a:rPr>
                        <a:t>s</a:t>
                      </a:r>
                      <a:r>
                        <a:rPr sz="1800" spc="0" dirty="0" smtClean="0">
                          <a:latin typeface="Calibri"/>
                          <a:cs typeface="Calibri"/>
                        </a:rPr>
                        <a:t>u</a:t>
                      </a:r>
                      <a:r>
                        <a:rPr sz="1800" spc="14" dirty="0" smtClean="0">
                          <a:latin typeface="Calibri"/>
                          <a:cs typeface="Calibri"/>
                        </a:rPr>
                        <a:t> </a:t>
                      </a:r>
                      <a:r>
                        <a:rPr sz="1800" spc="-19" dirty="0" smtClean="0">
                          <a:latin typeface="Calibri"/>
                          <a:cs typeface="Calibri"/>
                        </a:rPr>
                        <a:t>c</a:t>
                      </a:r>
                      <a:r>
                        <a:rPr sz="1800" spc="0" dirty="0" smtClean="0">
                          <a:latin typeface="Calibri"/>
                          <a:cs typeface="Calibri"/>
                        </a:rPr>
                        <a:t>a</a:t>
                      </a:r>
                      <a:r>
                        <a:rPr sz="1800" spc="4" dirty="0" smtClean="0">
                          <a:latin typeface="Calibri"/>
                          <a:cs typeface="Calibri"/>
                        </a:rPr>
                        <a:t>s</a:t>
                      </a:r>
                      <a:r>
                        <a:rPr sz="1800" spc="-34" dirty="0" smtClean="0">
                          <a:latin typeface="Calibri"/>
                          <a:cs typeface="Calibri"/>
                        </a:rPr>
                        <a:t>o</a:t>
                      </a:r>
                      <a:r>
                        <a:rPr sz="1800" spc="0" dirty="0" smtClean="0">
                          <a:latin typeface="Calibri"/>
                          <a:cs typeface="Calibri"/>
                        </a:rPr>
                        <a:t>,</a:t>
                      </a:r>
                      <a:r>
                        <a:rPr sz="1800" spc="7" dirty="0" smtClean="0">
                          <a:latin typeface="Calibri"/>
                          <a:cs typeface="Calibri"/>
                        </a:rPr>
                        <a:t> </a:t>
                      </a:r>
                      <a:r>
                        <a:rPr sz="1800" spc="0" dirty="0" smtClean="0">
                          <a:latin typeface="Calibri"/>
                          <a:cs typeface="Calibri"/>
                        </a:rPr>
                        <a:t>pa</a:t>
                      </a:r>
                      <a:r>
                        <a:rPr sz="1800" spc="-25" dirty="0" smtClean="0">
                          <a:latin typeface="Calibri"/>
                          <a:cs typeface="Calibri"/>
                        </a:rPr>
                        <a:t>g</a:t>
                      </a:r>
                      <a:r>
                        <a:rPr sz="1800" spc="0" dirty="0" smtClean="0">
                          <a:latin typeface="Calibri"/>
                          <a:cs typeface="Calibri"/>
                        </a:rPr>
                        <a:t>a </a:t>
                      </a:r>
                      <a:r>
                        <a:rPr sz="1800" spc="-4" dirty="0" smtClean="0">
                          <a:latin typeface="Calibri"/>
                          <a:cs typeface="Calibri"/>
                        </a:rPr>
                        <a:t>l</a:t>
                      </a:r>
                      <a:r>
                        <a:rPr sz="1800" spc="0" dirty="0" smtClean="0">
                          <a:latin typeface="Calibri"/>
                          <a:cs typeface="Calibri"/>
                        </a:rPr>
                        <a:t>a di</a:t>
                      </a:r>
                      <a:r>
                        <a:rPr sz="1800" spc="-50" dirty="0" smtClean="0">
                          <a:latin typeface="Calibri"/>
                          <a:cs typeface="Calibri"/>
                        </a:rPr>
                        <a:t>f</a:t>
                      </a:r>
                      <a:r>
                        <a:rPr sz="1800" spc="0" dirty="0" smtClean="0">
                          <a:latin typeface="Calibri"/>
                          <a:cs typeface="Calibri"/>
                        </a:rPr>
                        <a:t>e</a:t>
                      </a:r>
                      <a:r>
                        <a:rPr sz="1800" spc="-25" dirty="0" smtClean="0">
                          <a:latin typeface="Calibri"/>
                          <a:cs typeface="Calibri"/>
                        </a:rPr>
                        <a:t>r</a:t>
                      </a:r>
                      <a:r>
                        <a:rPr sz="1800" spc="14" dirty="0" smtClean="0">
                          <a:latin typeface="Calibri"/>
                          <a:cs typeface="Calibri"/>
                        </a:rPr>
                        <a:t>e</a:t>
                      </a:r>
                      <a:r>
                        <a:rPr sz="1800" spc="0" dirty="0" smtClean="0">
                          <a:latin typeface="Calibri"/>
                          <a:cs typeface="Calibri"/>
                        </a:rPr>
                        <a:t>n</a:t>
                      </a:r>
                      <a:r>
                        <a:rPr sz="1800" spc="4" dirty="0" smtClean="0">
                          <a:latin typeface="Calibri"/>
                          <a:cs typeface="Calibri"/>
                        </a:rPr>
                        <a:t>c</a:t>
                      </a:r>
                      <a:r>
                        <a:rPr sz="1800" spc="-4" dirty="0" smtClean="0">
                          <a:latin typeface="Calibri"/>
                          <a:cs typeface="Calibri"/>
                        </a:rPr>
                        <a:t>i</a:t>
                      </a:r>
                      <a:r>
                        <a:rPr sz="1800" spc="9" dirty="0" smtClean="0">
                          <a:latin typeface="Calibri"/>
                          <a:cs typeface="Calibri"/>
                        </a:rPr>
                        <a:t>a</a:t>
                      </a:r>
                      <a:r>
                        <a:rPr sz="1800" spc="0" dirty="0" smtClean="0">
                          <a:latin typeface="Calibri"/>
                          <a:cs typeface="Calibri"/>
                        </a:rPr>
                        <a:t>. Consul</a:t>
                      </a:r>
                      <a:r>
                        <a:rPr sz="1800" spc="-29" dirty="0" smtClean="0">
                          <a:latin typeface="Calibri"/>
                          <a:cs typeface="Calibri"/>
                        </a:rPr>
                        <a:t>t</a:t>
                      </a:r>
                      <a:r>
                        <a:rPr sz="1800" spc="0" dirty="0" smtClean="0">
                          <a:latin typeface="Calibri"/>
                          <a:cs typeface="Calibri"/>
                        </a:rPr>
                        <a:t>ar </a:t>
                      </a:r>
                      <a:r>
                        <a:rPr sz="1800" spc="-4" dirty="0" smtClean="0">
                          <a:latin typeface="Calibri"/>
                          <a:cs typeface="Calibri"/>
                        </a:rPr>
                        <a:t>li</a:t>
                      </a:r>
                      <a:r>
                        <a:rPr sz="1800" spc="0" dirty="0" smtClean="0">
                          <a:latin typeface="Calibri"/>
                          <a:cs typeface="Calibri"/>
                        </a:rPr>
                        <a:t>n</a:t>
                      </a:r>
                      <a:r>
                        <a:rPr sz="1800" spc="4" dirty="0" smtClean="0">
                          <a:latin typeface="Calibri"/>
                          <a:cs typeface="Calibri"/>
                        </a:rPr>
                        <a:t>e</a:t>
                      </a:r>
                      <a:r>
                        <a:rPr sz="1800" spc="0" dirty="0" smtClean="0">
                          <a:latin typeface="Calibri"/>
                          <a:cs typeface="Calibri"/>
                        </a:rPr>
                        <a:t>amie</a:t>
                      </a:r>
                      <a:r>
                        <a:rPr sz="1800" spc="-4" dirty="0" smtClean="0">
                          <a:latin typeface="Calibri"/>
                          <a:cs typeface="Calibri"/>
                        </a:rPr>
                        <a:t>n</a:t>
                      </a:r>
                      <a:r>
                        <a:rPr sz="1800" spc="-14" dirty="0" smtClean="0">
                          <a:latin typeface="Calibri"/>
                          <a:cs typeface="Calibri"/>
                        </a:rPr>
                        <a:t>t</a:t>
                      </a:r>
                      <a:r>
                        <a:rPr sz="1800" spc="0" dirty="0" smtClean="0">
                          <a:latin typeface="Calibri"/>
                          <a:cs typeface="Calibri"/>
                        </a:rPr>
                        <a:t>os</a:t>
                      </a:r>
                      <a:r>
                        <a:rPr sz="1800" spc="-19" dirty="0" smtClean="0">
                          <a:latin typeface="Calibri"/>
                          <a:cs typeface="Calibri"/>
                        </a:rPr>
                        <a:t> </a:t>
                      </a:r>
                      <a:r>
                        <a:rPr sz="1800" spc="4" dirty="0" smtClean="0">
                          <a:latin typeface="Calibri"/>
                          <a:cs typeface="Calibri"/>
                        </a:rPr>
                        <a:t>d</a:t>
                      </a:r>
                      <a:r>
                        <a:rPr sz="1800" spc="0" dirty="0" smtClean="0">
                          <a:latin typeface="Calibri"/>
                          <a:cs typeface="Calibri"/>
                        </a:rPr>
                        <a:t>e</a:t>
                      </a:r>
                      <a:r>
                        <a:rPr sz="1800" spc="-3" dirty="0" smtClean="0">
                          <a:latin typeface="Calibri"/>
                          <a:cs typeface="Calibri"/>
                        </a:rPr>
                        <a:t> </a:t>
                      </a:r>
                      <a:r>
                        <a:rPr sz="1800" spc="0" dirty="0" smtClean="0">
                          <a:latin typeface="Calibri"/>
                          <a:cs typeface="Calibri"/>
                        </a:rPr>
                        <a:t>op</a:t>
                      </a:r>
                      <a:r>
                        <a:rPr sz="1800" spc="4" dirty="0" smtClean="0">
                          <a:latin typeface="Calibri"/>
                          <a:cs typeface="Calibri"/>
                        </a:rPr>
                        <a:t>e</a:t>
                      </a:r>
                      <a:r>
                        <a:rPr sz="1800" spc="-39" dirty="0" smtClean="0">
                          <a:latin typeface="Calibri"/>
                          <a:cs typeface="Calibri"/>
                        </a:rPr>
                        <a:t>r</a:t>
                      </a:r>
                      <a:r>
                        <a:rPr sz="1800" spc="0" dirty="0" smtClean="0">
                          <a:latin typeface="Calibri"/>
                          <a:cs typeface="Calibri"/>
                        </a:rPr>
                        <a:t>ac</a:t>
                      </a:r>
                      <a:r>
                        <a:rPr sz="1800" spc="-9" dirty="0" smtClean="0">
                          <a:latin typeface="Calibri"/>
                          <a:cs typeface="Calibri"/>
                        </a:rPr>
                        <a:t>i</a:t>
                      </a:r>
                      <a:r>
                        <a:rPr sz="1800" spc="0" dirty="0" smtClean="0">
                          <a:latin typeface="Calibri"/>
                          <a:cs typeface="Calibri"/>
                        </a:rPr>
                        <a:t>ón.</a:t>
                      </a:r>
                      <a:endParaRPr sz="18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1F1F1"/>
                    </a:solidFill>
                  </a:tcPr>
                </a:tc>
              </a:tr>
            </a:tbl>
          </a:graphicData>
        </a:graphic>
      </p:graphicFrame>
      <p:sp>
        <p:nvSpPr>
          <p:cNvPr id="7" name="object 7"/>
          <p:cNvSpPr txBox="1"/>
          <p:nvPr/>
        </p:nvSpPr>
        <p:spPr>
          <a:xfrm>
            <a:off x="3727958" y="275329"/>
            <a:ext cx="4425245" cy="346717"/>
          </a:xfrm>
          <a:prstGeom prst="rect">
            <a:avLst/>
          </a:prstGeom>
        </p:spPr>
        <p:txBody>
          <a:bodyPr vert="horz" wrap="square" lIns="0" tIns="0" rIns="0" bIns="0" rtlCol="0">
            <a:noAutofit/>
          </a:bodyPr>
          <a:lstStyle/>
          <a:p>
            <a:pPr>
              <a:lnSpc>
                <a:spcPts val="2730"/>
              </a:lnSpc>
            </a:pPr>
            <a:r>
              <a:rPr lang="es-MX" sz="2600" b="1" spc="-44" dirty="0" smtClean="0">
                <a:latin typeface="Arial"/>
                <a:cs typeface="Arial"/>
              </a:rPr>
              <a:t>Tipos </a:t>
            </a:r>
            <a:r>
              <a:rPr sz="2600" b="1" spc="4" dirty="0" smtClean="0">
                <a:latin typeface="Arial"/>
                <a:cs typeface="Arial"/>
              </a:rPr>
              <a:t>d</a:t>
            </a:r>
            <a:r>
              <a:rPr sz="2600" b="1" dirty="0" smtClean="0">
                <a:latin typeface="Arial"/>
                <a:cs typeface="Arial"/>
              </a:rPr>
              <a:t>e a</a:t>
            </a:r>
            <a:r>
              <a:rPr sz="2600" b="1" spc="9" dirty="0" smtClean="0">
                <a:latin typeface="Arial"/>
                <a:cs typeface="Arial"/>
              </a:rPr>
              <a:t>p</a:t>
            </a:r>
            <a:r>
              <a:rPr sz="2600" b="1" dirty="0" smtClean="0">
                <a:latin typeface="Arial"/>
                <a:cs typeface="Arial"/>
              </a:rPr>
              <a:t>o</a:t>
            </a:r>
            <a:r>
              <a:rPr sz="2600" b="1" spc="-14" dirty="0" smtClean="0">
                <a:latin typeface="Arial"/>
                <a:cs typeface="Arial"/>
              </a:rPr>
              <a:t>y</a:t>
            </a:r>
            <a:r>
              <a:rPr sz="2600" b="1" dirty="0" smtClean="0">
                <a:latin typeface="Arial"/>
                <a:cs typeface="Arial"/>
              </a:rPr>
              <a:t>o y mo</a:t>
            </a:r>
            <a:r>
              <a:rPr sz="2600" b="1" spc="9" dirty="0" smtClean="0">
                <a:latin typeface="Arial"/>
                <a:cs typeface="Arial"/>
              </a:rPr>
              <a:t>n</a:t>
            </a:r>
            <a:r>
              <a:rPr sz="2600" b="1" dirty="0" smtClean="0">
                <a:latin typeface="Arial"/>
                <a:cs typeface="Arial"/>
              </a:rPr>
              <a:t>tos</a:t>
            </a:r>
            <a:endParaRPr sz="26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9930" y="2336164"/>
            <a:ext cx="5208727" cy="3746169"/>
          </a:xfrm>
          <a:prstGeom prst="rect">
            <a:avLst/>
          </a:prstGeom>
          <a:blipFill>
            <a:blip r:embed="rId2" cstate="print"/>
            <a:stretch>
              <a:fillRect/>
            </a:stretch>
          </a:blipFill>
          <a:ln>
            <a:noFill/>
          </a:ln>
          <a:effectLst>
            <a:glow rad="2286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lIns="0" tIns="0" rIns="0" bIns="0" rtlCol="0">
            <a:noAutofit/>
          </a:bodyPr>
          <a:lstStyle/>
          <a:p>
            <a:endParaRPr/>
          </a:p>
        </p:txBody>
      </p:sp>
      <p:sp>
        <p:nvSpPr>
          <p:cNvPr id="7" name="object 7"/>
          <p:cNvSpPr/>
          <p:nvPr/>
        </p:nvSpPr>
        <p:spPr>
          <a:xfrm>
            <a:off x="8028432" y="1894587"/>
            <a:ext cx="216026" cy="1813687"/>
          </a:xfrm>
          <a:custGeom>
            <a:avLst/>
            <a:gdLst/>
            <a:ahLst/>
            <a:cxnLst/>
            <a:rect l="l" t="t" r="r" b="b"/>
            <a:pathLst>
              <a:path w="216026" h="1813687">
                <a:moveTo>
                  <a:pt x="0" y="1813687"/>
                </a:moveTo>
                <a:lnTo>
                  <a:pt x="216026" y="1813687"/>
                </a:lnTo>
                <a:lnTo>
                  <a:pt x="216026" y="0"/>
                </a:lnTo>
                <a:lnTo>
                  <a:pt x="0" y="0"/>
                </a:lnTo>
                <a:lnTo>
                  <a:pt x="0" y="1813687"/>
                </a:lnTo>
                <a:close/>
              </a:path>
            </a:pathLst>
          </a:custGeom>
          <a:solidFill>
            <a:srgbClr val="BD0E34"/>
          </a:solidFill>
          <a:effectLst>
            <a:glow rad="228600">
              <a:schemeClr val="accent1">
                <a:satMod val="175000"/>
                <a:alpha val="40000"/>
              </a:schemeClr>
            </a:glow>
          </a:effectLst>
        </p:spPr>
        <p:txBody>
          <a:bodyPr wrap="square" lIns="0" tIns="0" rIns="0" bIns="0" rtlCol="0">
            <a:noAutofit/>
          </a:bodyPr>
          <a:lstStyle/>
          <a:p>
            <a:endParaRPr/>
          </a:p>
        </p:txBody>
      </p:sp>
      <p:sp>
        <p:nvSpPr>
          <p:cNvPr id="8" name="object 8"/>
          <p:cNvSpPr/>
          <p:nvPr/>
        </p:nvSpPr>
        <p:spPr>
          <a:xfrm>
            <a:off x="8028432" y="1894587"/>
            <a:ext cx="216026" cy="1813687"/>
          </a:xfrm>
          <a:custGeom>
            <a:avLst/>
            <a:gdLst/>
            <a:ahLst/>
            <a:cxnLst/>
            <a:rect l="l" t="t" r="r" b="b"/>
            <a:pathLst>
              <a:path w="216026" h="1813687">
                <a:moveTo>
                  <a:pt x="0" y="1813687"/>
                </a:moveTo>
                <a:lnTo>
                  <a:pt x="216026" y="1813687"/>
                </a:lnTo>
                <a:lnTo>
                  <a:pt x="216026" y="0"/>
                </a:lnTo>
                <a:lnTo>
                  <a:pt x="0" y="0"/>
                </a:lnTo>
                <a:lnTo>
                  <a:pt x="0" y="1813687"/>
                </a:lnTo>
                <a:close/>
              </a:path>
            </a:pathLst>
          </a:custGeom>
          <a:ln w="25399">
            <a:solidFill>
              <a:srgbClr val="BEBEBE"/>
            </a:solidFill>
          </a:ln>
        </p:spPr>
        <p:txBody>
          <a:bodyPr wrap="square" lIns="0" tIns="0" rIns="0" bIns="0" rtlCol="0">
            <a:noAutofit/>
          </a:bodyPr>
          <a:lstStyle/>
          <a:p>
            <a:endParaRPr/>
          </a:p>
        </p:txBody>
      </p:sp>
      <p:sp>
        <p:nvSpPr>
          <p:cNvPr id="9" name="object 9"/>
          <p:cNvSpPr/>
          <p:nvPr/>
        </p:nvSpPr>
        <p:spPr>
          <a:xfrm>
            <a:off x="8028432" y="4639652"/>
            <a:ext cx="216026" cy="1309624"/>
          </a:xfrm>
          <a:custGeom>
            <a:avLst/>
            <a:gdLst/>
            <a:ahLst/>
            <a:cxnLst/>
            <a:rect l="l" t="t" r="r" b="b"/>
            <a:pathLst>
              <a:path w="216026" h="1309624">
                <a:moveTo>
                  <a:pt x="0" y="1309624"/>
                </a:moveTo>
                <a:lnTo>
                  <a:pt x="216026" y="1309624"/>
                </a:lnTo>
                <a:lnTo>
                  <a:pt x="216026" y="0"/>
                </a:lnTo>
                <a:lnTo>
                  <a:pt x="0" y="0"/>
                </a:lnTo>
                <a:lnTo>
                  <a:pt x="0" y="1309624"/>
                </a:lnTo>
                <a:close/>
              </a:path>
            </a:pathLst>
          </a:custGeom>
          <a:solidFill>
            <a:srgbClr val="00793C"/>
          </a:solidFill>
          <a:effectLst>
            <a:glow rad="228600">
              <a:schemeClr val="accent1">
                <a:satMod val="175000"/>
                <a:alpha val="40000"/>
              </a:schemeClr>
            </a:glow>
          </a:effectLst>
        </p:spPr>
        <p:txBody>
          <a:bodyPr wrap="square" lIns="0" tIns="0" rIns="0" bIns="0" rtlCol="0">
            <a:noAutofit/>
          </a:bodyPr>
          <a:lstStyle/>
          <a:p>
            <a:endParaRPr/>
          </a:p>
        </p:txBody>
      </p:sp>
      <p:sp>
        <p:nvSpPr>
          <p:cNvPr id="10" name="object 10"/>
          <p:cNvSpPr/>
          <p:nvPr/>
        </p:nvSpPr>
        <p:spPr>
          <a:xfrm>
            <a:off x="8028432" y="4639652"/>
            <a:ext cx="216026" cy="1309624"/>
          </a:xfrm>
          <a:custGeom>
            <a:avLst/>
            <a:gdLst/>
            <a:ahLst/>
            <a:cxnLst/>
            <a:rect l="l" t="t" r="r" b="b"/>
            <a:pathLst>
              <a:path w="216026" h="1309624">
                <a:moveTo>
                  <a:pt x="0" y="1309624"/>
                </a:moveTo>
                <a:lnTo>
                  <a:pt x="216026" y="1309624"/>
                </a:lnTo>
                <a:lnTo>
                  <a:pt x="216026" y="0"/>
                </a:lnTo>
                <a:lnTo>
                  <a:pt x="0" y="0"/>
                </a:lnTo>
                <a:lnTo>
                  <a:pt x="0" y="1309624"/>
                </a:lnTo>
                <a:close/>
              </a:path>
            </a:pathLst>
          </a:custGeom>
          <a:ln w="25400">
            <a:solidFill>
              <a:srgbClr val="BEBEBE"/>
            </a:solidFill>
          </a:ln>
        </p:spPr>
        <p:txBody>
          <a:bodyPr wrap="square" lIns="0" tIns="0" rIns="0" bIns="0" rtlCol="0">
            <a:noAutofit/>
          </a:bodyPr>
          <a:lstStyle/>
          <a:p>
            <a:endParaRPr/>
          </a:p>
        </p:txBody>
      </p:sp>
      <p:sp>
        <p:nvSpPr>
          <p:cNvPr id="11" name="object 11"/>
          <p:cNvSpPr txBox="1"/>
          <p:nvPr/>
        </p:nvSpPr>
        <p:spPr>
          <a:xfrm>
            <a:off x="3733800" y="457201"/>
            <a:ext cx="4501642" cy="346717"/>
          </a:xfrm>
          <a:prstGeom prst="rect">
            <a:avLst/>
          </a:prstGeom>
        </p:spPr>
        <p:txBody>
          <a:bodyPr vert="horz" wrap="square" lIns="0" tIns="0" rIns="0" bIns="0" rtlCol="0">
            <a:noAutofit/>
          </a:bodyPr>
          <a:lstStyle/>
          <a:p>
            <a:pPr>
              <a:lnSpc>
                <a:spcPts val="2730"/>
              </a:lnSpc>
            </a:pPr>
            <a:r>
              <a:rPr sz="2600" b="1" dirty="0" smtClean="0">
                <a:latin typeface="Arial"/>
                <a:cs typeface="Arial"/>
              </a:rPr>
              <a:t> </a:t>
            </a:r>
            <a:r>
              <a:rPr lang="es-MX" sz="2600" b="1" dirty="0" smtClean="0">
                <a:latin typeface="Arial"/>
                <a:cs typeface="Arial"/>
              </a:rPr>
              <a:t>Cobertura del programa</a:t>
            </a:r>
            <a:endParaRPr sz="2600" dirty="0">
              <a:latin typeface="Arial"/>
              <a:cs typeface="Arial"/>
            </a:endParaRPr>
          </a:p>
        </p:txBody>
      </p:sp>
      <p:sp>
        <p:nvSpPr>
          <p:cNvPr id="13" name="object 13"/>
          <p:cNvSpPr txBox="1"/>
          <p:nvPr/>
        </p:nvSpPr>
        <p:spPr>
          <a:xfrm>
            <a:off x="5960620" y="1295400"/>
            <a:ext cx="2468626" cy="504190"/>
          </a:xfrm>
          <a:prstGeom prst="rect">
            <a:avLst/>
          </a:prstGeom>
        </p:spPr>
        <p:txBody>
          <a:bodyPr vert="horz" wrap="square" lIns="0" tIns="0" rIns="0" bIns="0" rtlCol="0">
            <a:noAutofit/>
          </a:bodyPr>
          <a:lstStyle/>
          <a:p>
            <a:pPr>
              <a:lnSpc>
                <a:spcPts val="1810"/>
              </a:lnSpc>
            </a:pPr>
            <a:r>
              <a:rPr b="1" dirty="0" smtClean="0">
                <a:latin typeface="Calibri"/>
                <a:cs typeface="Calibri"/>
              </a:rPr>
              <a:t>Act</a:t>
            </a:r>
            <a:r>
              <a:rPr b="1" spc="9" dirty="0" smtClean="0">
                <a:latin typeface="Calibri"/>
                <a:cs typeface="Calibri"/>
              </a:rPr>
              <a:t>u</a:t>
            </a:r>
            <a:r>
              <a:rPr b="1" dirty="0" smtClean="0">
                <a:latin typeface="Calibri"/>
                <a:cs typeface="Calibri"/>
              </a:rPr>
              <a:t>alm</a:t>
            </a:r>
            <a:r>
              <a:rPr b="1" spc="4" dirty="0" smtClean="0">
                <a:latin typeface="Calibri"/>
                <a:cs typeface="Calibri"/>
              </a:rPr>
              <a:t>e</a:t>
            </a:r>
            <a:r>
              <a:rPr b="1" spc="-14" dirty="0" smtClean="0">
                <a:latin typeface="Calibri"/>
                <a:cs typeface="Calibri"/>
              </a:rPr>
              <a:t>n</a:t>
            </a:r>
            <a:r>
              <a:rPr b="1" spc="-25" dirty="0" smtClean="0">
                <a:latin typeface="Calibri"/>
                <a:cs typeface="Calibri"/>
              </a:rPr>
              <a:t>t</a:t>
            </a:r>
            <a:r>
              <a:rPr b="1" dirty="0" smtClean="0">
                <a:latin typeface="Calibri"/>
                <a:cs typeface="Calibri"/>
              </a:rPr>
              <a:t>e</a:t>
            </a:r>
            <a:r>
              <a:rPr b="1" spc="-90" dirty="0" smtClean="0">
                <a:latin typeface="Calibri"/>
                <a:cs typeface="Calibri"/>
              </a:rPr>
              <a:t> </a:t>
            </a:r>
            <a:r>
              <a:rPr b="1" spc="4" dirty="0" smtClean="0">
                <a:latin typeface="Calibri"/>
                <a:cs typeface="Calibri"/>
              </a:rPr>
              <a:t>e</a:t>
            </a:r>
            <a:r>
              <a:rPr b="1" dirty="0" smtClean="0">
                <a:latin typeface="Calibri"/>
                <a:cs typeface="Calibri"/>
              </a:rPr>
              <a:t>l</a:t>
            </a:r>
            <a:r>
              <a:rPr b="1" spc="-14" dirty="0" smtClean="0">
                <a:latin typeface="Calibri"/>
                <a:cs typeface="Calibri"/>
              </a:rPr>
              <a:t> </a:t>
            </a:r>
            <a:r>
              <a:rPr b="1" spc="4" dirty="0" smtClean="0">
                <a:latin typeface="Calibri"/>
                <a:cs typeface="Calibri"/>
              </a:rPr>
              <a:t>p</a:t>
            </a:r>
            <a:r>
              <a:rPr b="1" spc="-29" dirty="0" smtClean="0">
                <a:latin typeface="Calibri"/>
                <a:cs typeface="Calibri"/>
              </a:rPr>
              <a:t>r</a:t>
            </a:r>
            <a:r>
              <a:rPr b="1" dirty="0" smtClean="0">
                <a:latin typeface="Calibri"/>
                <a:cs typeface="Calibri"/>
              </a:rPr>
              <a:t>og</a:t>
            </a:r>
            <a:r>
              <a:rPr b="1" spc="-34" dirty="0" smtClean="0">
                <a:latin typeface="Calibri"/>
                <a:cs typeface="Calibri"/>
              </a:rPr>
              <a:t>r</a:t>
            </a:r>
            <a:r>
              <a:rPr b="1" dirty="0" smtClean="0">
                <a:latin typeface="Calibri"/>
                <a:cs typeface="Calibri"/>
              </a:rPr>
              <a:t>ama</a:t>
            </a:r>
            <a:endParaRPr dirty="0">
              <a:latin typeface="Calibri"/>
              <a:cs typeface="Calibri"/>
            </a:endParaRPr>
          </a:p>
          <a:p>
            <a:pPr>
              <a:lnSpc>
                <a:spcPct val="100000"/>
              </a:lnSpc>
            </a:pPr>
            <a:r>
              <a:rPr b="1" dirty="0" smtClean="0">
                <a:latin typeface="Calibri"/>
                <a:cs typeface="Calibri"/>
              </a:rPr>
              <a:t>o</a:t>
            </a:r>
            <a:r>
              <a:rPr b="1" spc="9" dirty="0" smtClean="0">
                <a:latin typeface="Calibri"/>
                <a:cs typeface="Calibri"/>
              </a:rPr>
              <a:t>p</a:t>
            </a:r>
            <a:r>
              <a:rPr b="1" spc="4" dirty="0" smtClean="0">
                <a:latin typeface="Calibri"/>
                <a:cs typeface="Calibri"/>
              </a:rPr>
              <a:t>e</a:t>
            </a:r>
            <a:r>
              <a:rPr b="1" spc="-39" dirty="0" smtClean="0">
                <a:latin typeface="Calibri"/>
                <a:cs typeface="Calibri"/>
              </a:rPr>
              <a:t>r</a:t>
            </a:r>
            <a:r>
              <a:rPr b="1" dirty="0" smtClean="0">
                <a:latin typeface="Calibri"/>
                <a:cs typeface="Calibri"/>
              </a:rPr>
              <a:t>a</a:t>
            </a:r>
            <a:r>
              <a:rPr b="1" spc="-53" dirty="0" smtClean="0">
                <a:latin typeface="Calibri"/>
                <a:cs typeface="Calibri"/>
              </a:rPr>
              <a:t> </a:t>
            </a:r>
            <a:r>
              <a:rPr b="1" spc="4" dirty="0" smtClean="0">
                <a:latin typeface="Calibri"/>
                <a:cs typeface="Calibri"/>
              </a:rPr>
              <a:t>e</a:t>
            </a:r>
            <a:r>
              <a:rPr b="1" spc="9" dirty="0" smtClean="0">
                <a:latin typeface="Calibri"/>
                <a:cs typeface="Calibri"/>
              </a:rPr>
              <a:t>n</a:t>
            </a:r>
            <a:r>
              <a:rPr dirty="0" smtClean="0">
                <a:latin typeface="Calibri"/>
                <a:cs typeface="Calibri"/>
              </a:rPr>
              <a:t>:</a:t>
            </a:r>
            <a:endParaRPr dirty="0">
              <a:latin typeface="Calibri"/>
              <a:cs typeface="Calibri"/>
            </a:endParaRPr>
          </a:p>
        </p:txBody>
      </p:sp>
      <p:sp>
        <p:nvSpPr>
          <p:cNvPr id="14" name="object 14"/>
          <p:cNvSpPr txBox="1"/>
          <p:nvPr/>
        </p:nvSpPr>
        <p:spPr>
          <a:xfrm>
            <a:off x="640387" y="1347539"/>
            <a:ext cx="3925061" cy="294570"/>
          </a:xfrm>
          <a:prstGeom prst="rect">
            <a:avLst/>
          </a:prstGeom>
        </p:spPr>
        <p:txBody>
          <a:bodyPr vert="horz" wrap="square" lIns="0" tIns="0" rIns="0" bIns="0" rtlCol="0">
            <a:noAutofit/>
          </a:bodyPr>
          <a:lstStyle/>
          <a:p>
            <a:pPr>
              <a:lnSpc>
                <a:spcPts val="2320"/>
              </a:lnSpc>
              <a:tabLst>
                <a:tab pos="1459988" algn="l"/>
              </a:tabLst>
            </a:pPr>
            <a:r>
              <a:rPr sz="2200" dirty="0" smtClean="0">
                <a:latin typeface="Arial"/>
                <a:cs typeface="Arial"/>
              </a:rPr>
              <a:t>Para</a:t>
            </a:r>
            <a:r>
              <a:rPr sz="2200" spc="320" dirty="0" smtClean="0">
                <a:latin typeface="Arial"/>
                <a:cs typeface="Arial"/>
              </a:rPr>
              <a:t> </a:t>
            </a:r>
            <a:r>
              <a:rPr lang="es-MX" sz="2200" spc="4" dirty="0" smtClean="0">
                <a:latin typeface="Arial"/>
                <a:cs typeface="Arial"/>
              </a:rPr>
              <a:t>2015</a:t>
            </a:r>
            <a:r>
              <a:rPr sz="2200" dirty="0" smtClean="0">
                <a:latin typeface="Arial"/>
                <a:cs typeface="Arial"/>
              </a:rPr>
              <a:t>	</a:t>
            </a:r>
            <a:r>
              <a:rPr sz="2200" spc="4" dirty="0" smtClean="0">
                <a:latin typeface="Arial"/>
                <a:cs typeface="Arial"/>
              </a:rPr>
              <a:t>e</a:t>
            </a:r>
            <a:r>
              <a:rPr sz="2200" dirty="0" smtClean="0">
                <a:latin typeface="Arial"/>
                <a:cs typeface="Arial"/>
              </a:rPr>
              <a:t>l</a:t>
            </a:r>
            <a:r>
              <a:rPr sz="2200" spc="349" dirty="0" smtClean="0">
                <a:latin typeface="Arial"/>
                <a:cs typeface="Arial"/>
              </a:rPr>
              <a:t> </a:t>
            </a:r>
            <a:r>
              <a:rPr sz="2200" spc="-169" dirty="0" smtClean="0">
                <a:latin typeface="Arial"/>
                <a:cs typeface="Arial"/>
              </a:rPr>
              <a:t>P</a:t>
            </a:r>
            <a:r>
              <a:rPr sz="2200" dirty="0" smtClean="0">
                <a:latin typeface="Arial"/>
                <a:cs typeface="Arial"/>
              </a:rPr>
              <a:t>AP</a:t>
            </a:r>
            <a:r>
              <a:rPr sz="2200" spc="277" dirty="0" smtClean="0">
                <a:latin typeface="Arial"/>
                <a:cs typeface="Arial"/>
              </a:rPr>
              <a:t> </a:t>
            </a:r>
            <a:r>
              <a:rPr sz="2200" dirty="0" smtClean="0">
                <a:latin typeface="Arial"/>
                <a:cs typeface="Arial"/>
              </a:rPr>
              <a:t>op</a:t>
            </a:r>
            <a:r>
              <a:rPr sz="2200" spc="4" dirty="0" smtClean="0">
                <a:latin typeface="Arial"/>
                <a:cs typeface="Arial"/>
              </a:rPr>
              <a:t>e</a:t>
            </a:r>
            <a:r>
              <a:rPr sz="2200" spc="9" dirty="0" smtClean="0">
                <a:latin typeface="Arial"/>
                <a:cs typeface="Arial"/>
              </a:rPr>
              <a:t>r</a:t>
            </a:r>
            <a:r>
              <a:rPr sz="2200" dirty="0" smtClean="0">
                <a:latin typeface="Arial"/>
                <a:cs typeface="Arial"/>
              </a:rPr>
              <a:t>ará</a:t>
            </a:r>
            <a:r>
              <a:rPr sz="2200" spc="295" dirty="0" smtClean="0">
                <a:latin typeface="Arial"/>
                <a:cs typeface="Arial"/>
              </a:rPr>
              <a:t> </a:t>
            </a:r>
            <a:r>
              <a:rPr sz="2200" spc="4" dirty="0" smtClean="0">
                <a:latin typeface="Arial"/>
                <a:cs typeface="Arial"/>
              </a:rPr>
              <a:t>en</a:t>
            </a:r>
            <a:endParaRPr sz="2200" dirty="0">
              <a:latin typeface="Arial"/>
              <a:cs typeface="Arial"/>
            </a:endParaRPr>
          </a:p>
        </p:txBody>
      </p:sp>
      <p:sp>
        <p:nvSpPr>
          <p:cNvPr id="15" name="object 15"/>
          <p:cNvSpPr txBox="1"/>
          <p:nvPr/>
        </p:nvSpPr>
        <p:spPr>
          <a:xfrm>
            <a:off x="4623183" y="1347539"/>
            <a:ext cx="424215" cy="294570"/>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4" dirty="0" smtClean="0">
                <a:latin typeface="Arial"/>
                <a:cs typeface="Arial"/>
              </a:rPr>
              <a:t>a</a:t>
            </a:r>
            <a:r>
              <a:rPr sz="2200" dirty="0" smtClean="0">
                <a:latin typeface="Arial"/>
                <a:cs typeface="Arial"/>
              </a:rPr>
              <a:t>s</a:t>
            </a:r>
            <a:endParaRPr sz="2200" dirty="0">
              <a:latin typeface="Arial"/>
              <a:cs typeface="Arial"/>
            </a:endParaRPr>
          </a:p>
        </p:txBody>
      </p:sp>
      <p:sp>
        <p:nvSpPr>
          <p:cNvPr id="16" name="object 16"/>
          <p:cNvSpPr txBox="1"/>
          <p:nvPr/>
        </p:nvSpPr>
        <p:spPr>
          <a:xfrm>
            <a:off x="5106291" y="1347539"/>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32</a:t>
            </a:r>
            <a:endParaRPr sz="2200" dirty="0">
              <a:latin typeface="Arial"/>
              <a:cs typeface="Arial"/>
            </a:endParaRPr>
          </a:p>
        </p:txBody>
      </p:sp>
      <p:sp>
        <p:nvSpPr>
          <p:cNvPr id="17" name="object 17"/>
          <p:cNvSpPr txBox="1"/>
          <p:nvPr/>
        </p:nvSpPr>
        <p:spPr>
          <a:xfrm>
            <a:off x="640387" y="1682819"/>
            <a:ext cx="1278461" cy="294570"/>
          </a:xfrm>
          <a:prstGeom prst="rect">
            <a:avLst/>
          </a:prstGeom>
        </p:spPr>
        <p:txBody>
          <a:bodyPr vert="horz" wrap="square" lIns="0" tIns="0" rIns="0" bIns="0" rtlCol="0">
            <a:noAutofit/>
          </a:bodyPr>
          <a:lstStyle/>
          <a:p>
            <a:pPr>
              <a:lnSpc>
                <a:spcPts val="2320"/>
              </a:lnSpc>
            </a:pPr>
            <a:r>
              <a:rPr sz="2200" dirty="0" smtClean="0">
                <a:latin typeface="Arial"/>
                <a:cs typeface="Arial"/>
              </a:rPr>
              <a:t>en</a:t>
            </a:r>
            <a:r>
              <a:rPr sz="2200" spc="4" dirty="0" smtClean="0">
                <a:latin typeface="Arial"/>
                <a:cs typeface="Arial"/>
              </a:rPr>
              <a:t>t</a:t>
            </a:r>
            <a:r>
              <a:rPr sz="2200" dirty="0" smtClean="0">
                <a:latin typeface="Arial"/>
                <a:cs typeface="Arial"/>
              </a:rPr>
              <a:t>i</a:t>
            </a:r>
            <a:r>
              <a:rPr sz="2200" spc="4" dirty="0" smtClean="0">
                <a:latin typeface="Arial"/>
                <a:cs typeface="Arial"/>
              </a:rPr>
              <a:t>d</a:t>
            </a:r>
            <a:r>
              <a:rPr sz="2200" dirty="0" smtClean="0">
                <a:latin typeface="Arial"/>
                <a:cs typeface="Arial"/>
              </a:rPr>
              <a:t>ad</a:t>
            </a:r>
            <a:r>
              <a:rPr sz="2200" spc="4" dirty="0" smtClean="0">
                <a:latin typeface="Arial"/>
                <a:cs typeface="Arial"/>
              </a:rPr>
              <a:t>e</a:t>
            </a:r>
            <a:r>
              <a:rPr sz="2200" dirty="0" smtClean="0">
                <a:latin typeface="Arial"/>
                <a:cs typeface="Arial"/>
              </a:rPr>
              <a:t>s</a:t>
            </a:r>
            <a:endParaRPr sz="2200" dirty="0">
              <a:latin typeface="Arial"/>
              <a:cs typeface="Arial"/>
            </a:endParaRPr>
          </a:p>
        </p:txBody>
      </p:sp>
      <p:sp>
        <p:nvSpPr>
          <p:cNvPr id="18" name="object 18"/>
          <p:cNvSpPr txBox="1"/>
          <p:nvPr/>
        </p:nvSpPr>
        <p:spPr>
          <a:xfrm>
            <a:off x="1931161" y="1682819"/>
            <a:ext cx="1432410" cy="294570"/>
          </a:xfrm>
          <a:prstGeom prst="rect">
            <a:avLst/>
          </a:prstGeom>
        </p:spPr>
        <p:txBody>
          <a:bodyPr vert="horz" wrap="square" lIns="0" tIns="0" rIns="0" bIns="0" rtlCol="0">
            <a:noAutofit/>
          </a:bodyPr>
          <a:lstStyle/>
          <a:p>
            <a:pPr>
              <a:lnSpc>
                <a:spcPts val="2320"/>
              </a:lnSpc>
            </a:pPr>
            <a:r>
              <a:rPr sz="2200" dirty="0" smtClean="0">
                <a:latin typeface="Arial"/>
                <a:cs typeface="Arial"/>
              </a:rPr>
              <a:t>fe</a:t>
            </a:r>
            <a:r>
              <a:rPr sz="2200" spc="4" dirty="0" smtClean="0">
                <a:latin typeface="Arial"/>
                <a:cs typeface="Arial"/>
              </a:rPr>
              <a:t>d</a:t>
            </a:r>
            <a:r>
              <a:rPr sz="2200" dirty="0" smtClean="0">
                <a:latin typeface="Arial"/>
                <a:cs typeface="Arial"/>
              </a:rPr>
              <a:t>er</a:t>
            </a:r>
            <a:r>
              <a:rPr sz="2200" spc="4" dirty="0" smtClean="0">
                <a:latin typeface="Arial"/>
                <a:cs typeface="Arial"/>
              </a:rPr>
              <a:t>a</a:t>
            </a:r>
            <a:r>
              <a:rPr sz="2200" dirty="0" smtClean="0">
                <a:latin typeface="Arial"/>
                <a:cs typeface="Arial"/>
              </a:rPr>
              <a:t>tivas</a:t>
            </a:r>
            <a:endParaRPr sz="2200" dirty="0">
              <a:latin typeface="Arial"/>
              <a:cs typeface="Arial"/>
            </a:endParaRPr>
          </a:p>
        </p:txBody>
      </p:sp>
      <p:sp>
        <p:nvSpPr>
          <p:cNvPr id="19" name="object 19"/>
          <p:cNvSpPr txBox="1"/>
          <p:nvPr/>
        </p:nvSpPr>
        <p:spPr>
          <a:xfrm>
            <a:off x="3377822" y="1682819"/>
            <a:ext cx="440426"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del</a:t>
            </a:r>
            <a:endParaRPr sz="2200" dirty="0">
              <a:latin typeface="Arial"/>
              <a:cs typeface="Arial"/>
            </a:endParaRPr>
          </a:p>
        </p:txBody>
      </p:sp>
      <p:sp>
        <p:nvSpPr>
          <p:cNvPr id="20" name="object 20"/>
          <p:cNvSpPr txBox="1"/>
          <p:nvPr/>
        </p:nvSpPr>
        <p:spPr>
          <a:xfrm>
            <a:off x="3828925" y="1682819"/>
            <a:ext cx="673847" cy="294570"/>
          </a:xfrm>
          <a:prstGeom prst="rect">
            <a:avLst/>
          </a:prstGeom>
        </p:spPr>
        <p:txBody>
          <a:bodyPr vert="horz" wrap="square" lIns="0" tIns="0" rIns="0" bIns="0" rtlCol="0">
            <a:noAutofit/>
          </a:bodyPr>
          <a:lstStyle/>
          <a:p>
            <a:pPr>
              <a:lnSpc>
                <a:spcPts val="2320"/>
              </a:lnSpc>
            </a:pPr>
            <a:r>
              <a:rPr sz="2200" dirty="0" smtClean="0">
                <a:latin typeface="Arial"/>
                <a:cs typeface="Arial"/>
              </a:rPr>
              <a:t>pa</a:t>
            </a:r>
            <a:r>
              <a:rPr sz="2200" spc="4" dirty="0" smtClean="0">
                <a:latin typeface="Arial"/>
                <a:cs typeface="Arial"/>
              </a:rPr>
              <a:t>í</a:t>
            </a:r>
            <a:r>
              <a:rPr sz="2200" spc="9" dirty="0" smtClean="0">
                <a:latin typeface="Arial"/>
                <a:cs typeface="Arial"/>
              </a:rPr>
              <a:t>s</a:t>
            </a:r>
            <a:r>
              <a:rPr sz="2200" dirty="0" smtClean="0">
                <a:latin typeface="Arial"/>
                <a:cs typeface="Arial"/>
              </a:rPr>
              <a:t>.</a:t>
            </a:r>
            <a:endParaRPr sz="2200" dirty="0">
              <a:latin typeface="Arial"/>
              <a:cs typeface="Arial"/>
            </a:endParaRPr>
          </a:p>
        </p:txBody>
      </p:sp>
      <p:sp>
        <p:nvSpPr>
          <p:cNvPr id="21" name="object 21"/>
          <p:cNvSpPr txBox="1"/>
          <p:nvPr/>
        </p:nvSpPr>
        <p:spPr>
          <a:xfrm>
            <a:off x="5960617" y="1830252"/>
            <a:ext cx="139593" cy="1890085"/>
          </a:xfrm>
          <a:prstGeom prst="rect">
            <a:avLst/>
          </a:prstGeom>
        </p:spPr>
        <p:txBody>
          <a:bodyPr vert="horz" wrap="square" lIns="0" tIns="0" rIns="0" bIns="0" rtlCol="0">
            <a:noAutofit/>
          </a:bodyPr>
          <a:lstStyle/>
          <a:p>
            <a:pPr>
              <a:lnSpc>
                <a:spcPts val="192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p:txBody>
      </p:sp>
      <p:sp>
        <p:nvSpPr>
          <p:cNvPr id="22" name="object 22"/>
          <p:cNvSpPr txBox="1"/>
          <p:nvPr/>
        </p:nvSpPr>
        <p:spPr>
          <a:xfrm>
            <a:off x="6247132" y="1844039"/>
            <a:ext cx="1696697" cy="1876297"/>
          </a:xfrm>
          <a:prstGeom prst="rect">
            <a:avLst/>
          </a:prstGeom>
        </p:spPr>
        <p:txBody>
          <a:bodyPr vert="horz" wrap="square" lIns="0" tIns="0" rIns="0" bIns="0" rtlCol="0">
            <a:noAutofit/>
          </a:bodyPr>
          <a:lstStyle/>
          <a:p>
            <a:pPr marR="982255" algn="just">
              <a:lnSpc>
                <a:spcPts val="1810"/>
              </a:lnSpc>
            </a:pPr>
            <a:r>
              <a:rPr dirty="0" smtClean="0">
                <a:latin typeface="Calibri"/>
                <a:cs typeface="Calibri"/>
              </a:rPr>
              <a:t>Sono</a:t>
            </a:r>
            <a:r>
              <a:rPr spc="-39" dirty="0" smtClean="0">
                <a:latin typeface="Calibri"/>
                <a:cs typeface="Calibri"/>
              </a:rPr>
              <a:t>r</a:t>
            </a:r>
            <a:r>
              <a:rPr dirty="0" smtClean="0">
                <a:latin typeface="Calibri"/>
                <a:cs typeface="Calibri"/>
              </a:rPr>
              <a:t>a</a:t>
            </a:r>
            <a:endParaRPr dirty="0">
              <a:latin typeface="Calibri"/>
              <a:cs typeface="Calibri"/>
            </a:endParaRPr>
          </a:p>
          <a:p>
            <a:pPr marR="638562" algn="just"/>
            <a:r>
              <a:rPr dirty="0" smtClean="0">
                <a:latin typeface="Calibri"/>
                <a:cs typeface="Calibri"/>
              </a:rPr>
              <a:t>Chihuahua</a:t>
            </a:r>
            <a:endParaRPr dirty="0">
              <a:latin typeface="Calibri"/>
              <a:cs typeface="Calibri"/>
            </a:endParaRPr>
          </a:p>
          <a:p>
            <a:pPr marR="826705" algn="just"/>
            <a:r>
              <a:rPr dirty="0" smtClean="0">
                <a:latin typeface="Calibri"/>
                <a:cs typeface="Calibri"/>
              </a:rPr>
              <a:t>Coahui</a:t>
            </a:r>
            <a:r>
              <a:rPr spc="-9" dirty="0" smtClean="0">
                <a:latin typeface="Calibri"/>
                <a:cs typeface="Calibri"/>
              </a:rPr>
              <a:t>l</a:t>
            </a:r>
            <a:r>
              <a:rPr dirty="0" smtClean="0">
                <a:latin typeface="Calibri"/>
                <a:cs typeface="Calibri"/>
              </a:rPr>
              <a:t>a Du</a:t>
            </a:r>
            <a:r>
              <a:rPr spc="-39" dirty="0" smtClean="0">
                <a:latin typeface="Calibri"/>
                <a:cs typeface="Calibri"/>
              </a:rPr>
              <a:t>r</a:t>
            </a:r>
            <a:r>
              <a:rPr dirty="0" smtClean="0">
                <a:latin typeface="Calibri"/>
                <a:cs typeface="Calibri"/>
              </a:rPr>
              <a:t>ango </a:t>
            </a:r>
            <a:r>
              <a:rPr spc="-84" dirty="0" smtClean="0">
                <a:latin typeface="Calibri"/>
                <a:cs typeface="Calibri"/>
              </a:rPr>
              <a:t>V</a:t>
            </a:r>
            <a:r>
              <a:rPr dirty="0" smtClean="0">
                <a:latin typeface="Calibri"/>
                <a:cs typeface="Calibri"/>
              </a:rPr>
              <a:t>e</a:t>
            </a:r>
            <a:r>
              <a:rPr spc="-34" dirty="0" smtClean="0">
                <a:latin typeface="Calibri"/>
                <a:cs typeface="Calibri"/>
              </a:rPr>
              <a:t>r</a:t>
            </a:r>
            <a:r>
              <a:rPr dirty="0" smtClean="0">
                <a:latin typeface="Calibri"/>
                <a:cs typeface="Calibri"/>
              </a:rPr>
              <a:t>ac</a:t>
            </a:r>
            <a:r>
              <a:rPr spc="-4" dirty="0" smtClean="0">
                <a:latin typeface="Calibri"/>
                <a:cs typeface="Calibri"/>
              </a:rPr>
              <a:t>r</a:t>
            </a:r>
            <a:r>
              <a:rPr dirty="0" smtClean="0">
                <a:latin typeface="Calibri"/>
                <a:cs typeface="Calibri"/>
              </a:rPr>
              <a:t>uz</a:t>
            </a:r>
            <a:endParaRPr dirty="0">
              <a:latin typeface="Calibri"/>
              <a:cs typeface="Calibri"/>
            </a:endParaRPr>
          </a:p>
          <a:p>
            <a:pPr algn="just">
              <a:lnSpc>
                <a:spcPct val="100000"/>
              </a:lnSpc>
            </a:pPr>
            <a:r>
              <a:rPr dirty="0" smtClean="0">
                <a:latin typeface="Calibri"/>
                <a:cs typeface="Calibri"/>
              </a:rPr>
              <a:t>E</a:t>
            </a:r>
            <a:r>
              <a:rPr spc="-19" dirty="0" smtClean="0">
                <a:latin typeface="Calibri"/>
                <a:cs typeface="Calibri"/>
              </a:rPr>
              <a:t>s</a:t>
            </a:r>
            <a:r>
              <a:rPr spc="-25" dirty="0" smtClean="0">
                <a:latin typeface="Calibri"/>
                <a:cs typeface="Calibri"/>
              </a:rPr>
              <a:t>t</a:t>
            </a:r>
            <a:r>
              <a:rPr dirty="0" smtClean="0">
                <a:latin typeface="Calibri"/>
                <a:cs typeface="Calibri"/>
              </a:rPr>
              <a:t>ado</a:t>
            </a:r>
            <a:r>
              <a:rPr spc="-5" dirty="0" smtClean="0">
                <a:latin typeface="Calibri"/>
                <a:cs typeface="Calibri"/>
              </a:rPr>
              <a:t> </a:t>
            </a:r>
            <a:r>
              <a:rPr dirty="0" smtClean="0">
                <a:latin typeface="Calibri"/>
                <a:cs typeface="Calibri"/>
              </a:rPr>
              <a:t>de</a:t>
            </a:r>
            <a:r>
              <a:rPr spc="-3" dirty="0" smtClean="0">
                <a:latin typeface="Calibri"/>
                <a:cs typeface="Calibri"/>
              </a:rPr>
              <a:t> </a:t>
            </a:r>
            <a:r>
              <a:rPr dirty="0" smtClean="0">
                <a:latin typeface="Calibri"/>
                <a:cs typeface="Calibri"/>
              </a:rPr>
              <a:t>M</a:t>
            </a:r>
            <a:r>
              <a:rPr spc="-25" dirty="0" smtClean="0">
                <a:latin typeface="Calibri"/>
                <a:cs typeface="Calibri"/>
              </a:rPr>
              <a:t>é</a:t>
            </a:r>
            <a:r>
              <a:rPr dirty="0" smtClean="0">
                <a:latin typeface="Calibri"/>
                <a:cs typeface="Calibri"/>
              </a:rPr>
              <a:t>x</a:t>
            </a:r>
            <a:r>
              <a:rPr spc="-4" dirty="0" smtClean="0">
                <a:latin typeface="Calibri"/>
                <a:cs typeface="Calibri"/>
              </a:rPr>
              <a:t>i</a:t>
            </a:r>
            <a:r>
              <a:rPr spc="-19" dirty="0" smtClean="0">
                <a:latin typeface="Calibri"/>
                <a:cs typeface="Calibri"/>
              </a:rPr>
              <a:t>c</a:t>
            </a:r>
            <a:r>
              <a:rPr dirty="0" smtClean="0">
                <a:latin typeface="Calibri"/>
                <a:cs typeface="Calibri"/>
              </a:rPr>
              <a:t>o</a:t>
            </a:r>
            <a:endParaRPr dirty="0">
              <a:latin typeface="Calibri"/>
              <a:cs typeface="Calibri"/>
            </a:endParaRPr>
          </a:p>
          <a:p>
            <a:pPr marR="211281" algn="just"/>
            <a:r>
              <a:rPr dirty="0" smtClean="0">
                <a:latin typeface="Calibri"/>
                <a:cs typeface="Calibri"/>
              </a:rPr>
              <a:t>D</a:t>
            </a:r>
            <a:r>
              <a:rPr spc="-9" dirty="0" smtClean="0">
                <a:latin typeface="Calibri"/>
                <a:cs typeface="Calibri"/>
              </a:rPr>
              <a:t>i</a:t>
            </a:r>
            <a:r>
              <a:rPr spc="-19" dirty="0" smtClean="0">
                <a:latin typeface="Calibri"/>
                <a:cs typeface="Calibri"/>
              </a:rPr>
              <a:t>s</a:t>
            </a:r>
            <a:r>
              <a:rPr dirty="0" smtClean="0">
                <a:latin typeface="Calibri"/>
                <a:cs typeface="Calibri"/>
              </a:rPr>
              <a:t>t</a:t>
            </a:r>
            <a:r>
              <a:rPr spc="-9" dirty="0" smtClean="0">
                <a:latin typeface="Calibri"/>
                <a:cs typeface="Calibri"/>
              </a:rPr>
              <a:t>r</a:t>
            </a:r>
            <a:r>
              <a:rPr spc="-4" dirty="0" smtClean="0">
                <a:latin typeface="Calibri"/>
                <a:cs typeface="Calibri"/>
              </a:rPr>
              <a:t>i</a:t>
            </a:r>
            <a:r>
              <a:rPr spc="-14" dirty="0" smtClean="0">
                <a:latin typeface="Calibri"/>
                <a:cs typeface="Calibri"/>
              </a:rPr>
              <a:t>t</a:t>
            </a:r>
            <a:r>
              <a:rPr dirty="0" smtClean="0">
                <a:latin typeface="Calibri"/>
                <a:cs typeface="Calibri"/>
              </a:rPr>
              <a:t>o</a:t>
            </a:r>
            <a:r>
              <a:rPr spc="9" dirty="0" smtClean="0">
                <a:latin typeface="Calibri"/>
                <a:cs typeface="Calibri"/>
              </a:rPr>
              <a:t> </a:t>
            </a:r>
            <a:r>
              <a:rPr spc="-25" dirty="0" smtClean="0">
                <a:latin typeface="Calibri"/>
                <a:cs typeface="Calibri"/>
              </a:rPr>
              <a:t>F</a:t>
            </a:r>
            <a:r>
              <a:rPr dirty="0" smtClean="0">
                <a:latin typeface="Calibri"/>
                <a:cs typeface="Calibri"/>
              </a:rPr>
              <a:t>ed</a:t>
            </a:r>
            <a:r>
              <a:rPr spc="4" dirty="0" smtClean="0">
                <a:latin typeface="Calibri"/>
                <a:cs typeface="Calibri"/>
              </a:rPr>
              <a:t>e</a:t>
            </a:r>
            <a:r>
              <a:rPr spc="-39" dirty="0" smtClean="0">
                <a:latin typeface="Calibri"/>
                <a:cs typeface="Calibri"/>
              </a:rPr>
              <a:t>r</a:t>
            </a:r>
            <a:r>
              <a:rPr dirty="0" smtClean="0">
                <a:latin typeface="Calibri"/>
                <a:cs typeface="Calibri"/>
              </a:rPr>
              <a:t>al</a:t>
            </a:r>
            <a:endParaRPr dirty="0">
              <a:latin typeface="Calibri"/>
              <a:cs typeface="Calibri"/>
            </a:endParaRPr>
          </a:p>
        </p:txBody>
      </p:sp>
      <p:sp>
        <p:nvSpPr>
          <p:cNvPr id="23" name="object 23"/>
          <p:cNvSpPr txBox="1"/>
          <p:nvPr/>
        </p:nvSpPr>
        <p:spPr>
          <a:xfrm>
            <a:off x="5960617" y="4039108"/>
            <a:ext cx="2298704" cy="504189"/>
          </a:xfrm>
          <a:prstGeom prst="rect">
            <a:avLst/>
          </a:prstGeom>
        </p:spPr>
        <p:txBody>
          <a:bodyPr vert="horz" wrap="square" lIns="0" tIns="0" rIns="0" bIns="0" rtlCol="0">
            <a:noAutofit/>
          </a:bodyPr>
          <a:lstStyle/>
          <a:p>
            <a:pPr>
              <a:lnSpc>
                <a:spcPts val="1810"/>
              </a:lnSpc>
            </a:pPr>
            <a:r>
              <a:rPr b="1" dirty="0" smtClean="0">
                <a:latin typeface="Calibri"/>
                <a:cs typeface="Calibri"/>
              </a:rPr>
              <a:t>P</a:t>
            </a:r>
            <a:r>
              <a:rPr b="1" spc="-25" dirty="0" smtClean="0">
                <a:latin typeface="Calibri"/>
                <a:cs typeface="Calibri"/>
              </a:rPr>
              <a:t>r</a:t>
            </a:r>
            <a:r>
              <a:rPr b="1" spc="-29" dirty="0" smtClean="0">
                <a:latin typeface="Calibri"/>
                <a:cs typeface="Calibri"/>
              </a:rPr>
              <a:t>ó</a:t>
            </a:r>
            <a:r>
              <a:rPr b="1" dirty="0" smtClean="0">
                <a:latin typeface="Calibri"/>
                <a:cs typeface="Calibri"/>
              </a:rPr>
              <a:t>ximam</a:t>
            </a:r>
            <a:r>
              <a:rPr b="1" spc="4" dirty="0" smtClean="0">
                <a:latin typeface="Calibri"/>
                <a:cs typeface="Calibri"/>
              </a:rPr>
              <a:t>e</a:t>
            </a:r>
            <a:r>
              <a:rPr b="1" spc="-14" dirty="0" smtClean="0">
                <a:latin typeface="Calibri"/>
                <a:cs typeface="Calibri"/>
              </a:rPr>
              <a:t>n</a:t>
            </a:r>
            <a:r>
              <a:rPr b="1" spc="-25" dirty="0" smtClean="0">
                <a:latin typeface="Calibri"/>
                <a:cs typeface="Calibri"/>
              </a:rPr>
              <a:t>t</a:t>
            </a:r>
            <a:r>
              <a:rPr b="1" dirty="0" smtClean="0">
                <a:latin typeface="Calibri"/>
                <a:cs typeface="Calibri"/>
              </a:rPr>
              <a:t>e</a:t>
            </a:r>
            <a:r>
              <a:rPr b="1" spc="-55" dirty="0" smtClean="0">
                <a:latin typeface="Calibri"/>
                <a:cs typeface="Calibri"/>
              </a:rPr>
              <a:t> </a:t>
            </a:r>
            <a:r>
              <a:rPr b="1" dirty="0" smtClean="0">
                <a:latin typeface="Calibri"/>
                <a:cs typeface="Calibri"/>
              </a:rPr>
              <a:t>o</a:t>
            </a:r>
            <a:r>
              <a:rPr b="1" spc="9" dirty="0" smtClean="0">
                <a:latin typeface="Calibri"/>
                <a:cs typeface="Calibri"/>
              </a:rPr>
              <a:t>p</a:t>
            </a:r>
            <a:r>
              <a:rPr b="1" spc="4" dirty="0" smtClean="0">
                <a:latin typeface="Calibri"/>
                <a:cs typeface="Calibri"/>
              </a:rPr>
              <a:t>e</a:t>
            </a:r>
            <a:r>
              <a:rPr b="1" spc="-39" dirty="0" smtClean="0">
                <a:latin typeface="Calibri"/>
                <a:cs typeface="Calibri"/>
              </a:rPr>
              <a:t>r</a:t>
            </a:r>
            <a:r>
              <a:rPr b="1" dirty="0" smtClean="0">
                <a:latin typeface="Calibri"/>
                <a:cs typeface="Calibri"/>
              </a:rPr>
              <a:t>a</a:t>
            </a:r>
            <a:r>
              <a:rPr b="1" spc="-39" dirty="0" smtClean="0">
                <a:latin typeface="Calibri"/>
                <a:cs typeface="Calibri"/>
              </a:rPr>
              <a:t>r</a:t>
            </a:r>
            <a:r>
              <a:rPr b="1" dirty="0" smtClean="0">
                <a:latin typeface="Calibri"/>
                <a:cs typeface="Calibri"/>
              </a:rPr>
              <a:t>á,</a:t>
            </a:r>
            <a:endParaRPr dirty="0">
              <a:latin typeface="Calibri"/>
              <a:cs typeface="Calibri"/>
            </a:endParaRPr>
          </a:p>
          <a:p>
            <a:pPr>
              <a:lnSpc>
                <a:spcPct val="100000"/>
              </a:lnSpc>
            </a:pPr>
            <a:r>
              <a:rPr b="1" dirty="0" smtClean="0">
                <a:latin typeface="Calibri"/>
                <a:cs typeface="Calibri"/>
              </a:rPr>
              <a:t>ad</a:t>
            </a:r>
            <a:r>
              <a:rPr b="1" spc="9" dirty="0" smtClean="0">
                <a:latin typeface="Calibri"/>
                <a:cs typeface="Calibri"/>
              </a:rPr>
              <a:t>e</a:t>
            </a:r>
            <a:r>
              <a:rPr b="1" dirty="0" smtClean="0">
                <a:latin typeface="Calibri"/>
                <a:cs typeface="Calibri"/>
              </a:rPr>
              <a:t>más,</a:t>
            </a:r>
            <a:r>
              <a:rPr b="1" spc="-92" dirty="0" smtClean="0">
                <a:latin typeface="Calibri"/>
                <a:cs typeface="Calibri"/>
              </a:rPr>
              <a:t> </a:t>
            </a:r>
            <a:r>
              <a:rPr b="1" spc="4" dirty="0" smtClean="0">
                <a:latin typeface="Calibri"/>
                <a:cs typeface="Calibri"/>
              </a:rPr>
              <a:t>en</a:t>
            </a:r>
            <a:r>
              <a:rPr b="1" dirty="0" smtClean="0">
                <a:latin typeface="Calibri"/>
                <a:cs typeface="Calibri"/>
              </a:rPr>
              <a:t>:</a:t>
            </a:r>
            <a:endParaRPr dirty="0">
              <a:latin typeface="Calibri"/>
              <a:cs typeface="Calibri"/>
            </a:endParaRPr>
          </a:p>
        </p:txBody>
      </p:sp>
      <p:sp>
        <p:nvSpPr>
          <p:cNvPr id="24" name="object 24"/>
          <p:cNvSpPr txBox="1"/>
          <p:nvPr/>
        </p:nvSpPr>
        <p:spPr>
          <a:xfrm>
            <a:off x="5960617" y="4573961"/>
            <a:ext cx="139593" cy="1341293"/>
          </a:xfrm>
          <a:prstGeom prst="rect">
            <a:avLst/>
          </a:prstGeom>
        </p:spPr>
        <p:txBody>
          <a:bodyPr vert="horz" wrap="square" lIns="0" tIns="0" rIns="0" bIns="0" rtlCol="0">
            <a:noAutofit/>
          </a:bodyPr>
          <a:lstStyle/>
          <a:p>
            <a:pPr>
              <a:lnSpc>
                <a:spcPts val="192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a:p>
            <a:pPr>
              <a:lnSpc>
                <a:spcPct val="100000"/>
              </a:lnSpc>
            </a:pPr>
            <a:r>
              <a:rPr dirty="0" smtClean="0">
                <a:latin typeface="Arial"/>
                <a:cs typeface="Arial"/>
              </a:rPr>
              <a:t>•</a:t>
            </a:r>
            <a:endParaRPr dirty="0">
              <a:latin typeface="Arial"/>
              <a:cs typeface="Arial"/>
            </a:endParaRPr>
          </a:p>
        </p:txBody>
      </p:sp>
      <p:sp>
        <p:nvSpPr>
          <p:cNvPr id="25" name="object 25"/>
          <p:cNvSpPr txBox="1"/>
          <p:nvPr/>
        </p:nvSpPr>
        <p:spPr>
          <a:xfrm>
            <a:off x="6247128" y="4587748"/>
            <a:ext cx="1525271" cy="1327505"/>
          </a:xfrm>
          <a:prstGeom prst="rect">
            <a:avLst/>
          </a:prstGeom>
        </p:spPr>
        <p:txBody>
          <a:bodyPr vert="horz" wrap="square" lIns="0" tIns="0" rIns="0" bIns="0" rtlCol="0">
            <a:noAutofit/>
          </a:bodyPr>
          <a:lstStyle/>
          <a:p>
            <a:pPr>
              <a:lnSpc>
                <a:spcPts val="1810"/>
              </a:lnSpc>
            </a:pPr>
            <a:r>
              <a:rPr dirty="0" smtClean="0">
                <a:latin typeface="Calibri"/>
                <a:cs typeface="Calibri"/>
              </a:rPr>
              <a:t>Nue</a:t>
            </a:r>
            <a:r>
              <a:rPr spc="-14" dirty="0" smtClean="0">
                <a:latin typeface="Calibri"/>
                <a:cs typeface="Calibri"/>
              </a:rPr>
              <a:t>v</a:t>
            </a:r>
            <a:r>
              <a:rPr dirty="0" smtClean="0">
                <a:latin typeface="Calibri"/>
                <a:cs typeface="Calibri"/>
              </a:rPr>
              <a:t>o</a:t>
            </a:r>
            <a:r>
              <a:rPr spc="-38" dirty="0" smtClean="0">
                <a:latin typeface="Calibri"/>
                <a:cs typeface="Calibri"/>
              </a:rPr>
              <a:t> </a:t>
            </a:r>
            <a:r>
              <a:rPr dirty="0" smtClean="0">
                <a:latin typeface="Calibri"/>
                <a:cs typeface="Calibri"/>
              </a:rPr>
              <a:t>León</a:t>
            </a:r>
            <a:endParaRPr dirty="0">
              <a:latin typeface="Calibri"/>
              <a:cs typeface="Calibri"/>
            </a:endParaRPr>
          </a:p>
          <a:p>
            <a:pPr marR="72828"/>
            <a:r>
              <a:rPr spc="-144" dirty="0" smtClean="0">
                <a:latin typeface="Calibri"/>
                <a:cs typeface="Calibri"/>
              </a:rPr>
              <a:t>T</a:t>
            </a:r>
            <a:r>
              <a:rPr dirty="0" smtClean="0">
                <a:latin typeface="Calibri"/>
                <a:cs typeface="Calibri"/>
              </a:rPr>
              <a:t>amaul</a:t>
            </a:r>
            <a:r>
              <a:rPr spc="-9" dirty="0" smtClean="0">
                <a:latin typeface="Calibri"/>
                <a:cs typeface="Calibri"/>
              </a:rPr>
              <a:t>i</a:t>
            </a:r>
            <a:r>
              <a:rPr dirty="0" smtClean="0">
                <a:latin typeface="Calibri"/>
                <a:cs typeface="Calibri"/>
              </a:rPr>
              <a:t>pas Qu</a:t>
            </a:r>
            <a:r>
              <a:rPr spc="4" dirty="0" smtClean="0">
                <a:latin typeface="Calibri"/>
                <a:cs typeface="Calibri"/>
              </a:rPr>
              <a:t>e</a:t>
            </a:r>
            <a:r>
              <a:rPr spc="-29" dirty="0" smtClean="0">
                <a:latin typeface="Calibri"/>
                <a:cs typeface="Calibri"/>
              </a:rPr>
              <a:t>r</a:t>
            </a:r>
            <a:r>
              <a:rPr spc="-9" dirty="0" smtClean="0">
                <a:latin typeface="Calibri"/>
                <a:cs typeface="Calibri"/>
              </a:rPr>
              <a:t>é</a:t>
            </a:r>
            <a:r>
              <a:rPr spc="-25" dirty="0" smtClean="0">
                <a:latin typeface="Calibri"/>
                <a:cs typeface="Calibri"/>
              </a:rPr>
              <a:t>t</a:t>
            </a:r>
            <a:r>
              <a:rPr dirty="0" smtClean="0">
                <a:latin typeface="Calibri"/>
                <a:cs typeface="Calibri"/>
              </a:rPr>
              <a:t>a</a:t>
            </a:r>
            <a:r>
              <a:rPr spc="-25" dirty="0" smtClean="0">
                <a:latin typeface="Calibri"/>
                <a:cs typeface="Calibri"/>
              </a:rPr>
              <a:t>r</a:t>
            </a:r>
            <a:r>
              <a:rPr dirty="0" smtClean="0">
                <a:latin typeface="Calibri"/>
                <a:cs typeface="Calibri"/>
              </a:rPr>
              <a:t>o G</a:t>
            </a:r>
            <a:r>
              <a:rPr spc="4" dirty="0" smtClean="0">
                <a:latin typeface="Calibri"/>
                <a:cs typeface="Calibri"/>
              </a:rPr>
              <a:t>u</a:t>
            </a:r>
            <a:r>
              <a:rPr dirty="0" smtClean="0">
                <a:latin typeface="Calibri"/>
                <a:cs typeface="Calibri"/>
              </a:rPr>
              <a:t>er</a:t>
            </a:r>
            <a:r>
              <a:rPr spc="-25" dirty="0" smtClean="0">
                <a:latin typeface="Calibri"/>
                <a:cs typeface="Calibri"/>
              </a:rPr>
              <a:t>r</a:t>
            </a:r>
            <a:r>
              <a:rPr dirty="0" smtClean="0">
                <a:latin typeface="Calibri"/>
                <a:cs typeface="Calibri"/>
              </a:rPr>
              <a:t>e</a:t>
            </a:r>
            <a:r>
              <a:rPr spc="-25" dirty="0" smtClean="0">
                <a:latin typeface="Calibri"/>
                <a:cs typeface="Calibri"/>
              </a:rPr>
              <a:t>r</a:t>
            </a:r>
            <a:r>
              <a:rPr dirty="0" smtClean="0">
                <a:latin typeface="Calibri"/>
                <a:cs typeface="Calibri"/>
              </a:rPr>
              <a:t>o N</a:t>
            </a:r>
            <a:r>
              <a:rPr spc="-29" dirty="0" smtClean="0">
                <a:latin typeface="Calibri"/>
                <a:cs typeface="Calibri"/>
              </a:rPr>
              <a:t>a</a:t>
            </a:r>
            <a:r>
              <a:rPr spc="-25" dirty="0" smtClean="0">
                <a:latin typeface="Calibri"/>
                <a:cs typeface="Calibri"/>
              </a:rPr>
              <a:t>y</a:t>
            </a:r>
            <a:r>
              <a:rPr dirty="0" smtClean="0">
                <a:latin typeface="Calibri"/>
                <a:cs typeface="Calibri"/>
              </a:rPr>
              <a:t>ar</a:t>
            </a:r>
            <a:r>
              <a:rPr spc="-4" dirty="0" smtClean="0">
                <a:latin typeface="Calibri"/>
                <a:cs typeface="Calibri"/>
              </a:rPr>
              <a:t>i</a:t>
            </a:r>
            <a:r>
              <a:rPr dirty="0" smtClean="0">
                <a:latin typeface="Calibri"/>
                <a:cs typeface="Calibri"/>
              </a:rPr>
              <a:t>t</a:t>
            </a:r>
            <a:endParaRPr lang="es-MX" dirty="0" smtClean="0">
              <a:latin typeface="Calibri"/>
              <a:cs typeface="Calibri"/>
            </a:endParaRPr>
          </a:p>
          <a:p>
            <a:pPr marR="72828"/>
            <a:r>
              <a:rPr lang="es-MX" dirty="0" smtClean="0">
                <a:latin typeface="Calibri"/>
                <a:cs typeface="Calibri"/>
              </a:rPr>
              <a:t>Y en las demás entidades </a:t>
            </a:r>
            <a:endParaRPr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3429001" y="762001"/>
            <a:ext cx="5221128" cy="346717"/>
          </a:xfrm>
          <a:prstGeom prst="rect">
            <a:avLst/>
          </a:prstGeom>
        </p:spPr>
        <p:txBody>
          <a:bodyPr vert="horz" wrap="square" lIns="0" tIns="0" rIns="0" bIns="0" rtlCol="0">
            <a:noAutofit/>
          </a:bodyPr>
          <a:lstStyle/>
          <a:p>
            <a:pPr>
              <a:lnSpc>
                <a:spcPts val="2730"/>
              </a:lnSpc>
            </a:pPr>
            <a:r>
              <a:rPr sz="2600" b="1" dirty="0" smtClean="0">
                <a:latin typeface="Arial"/>
                <a:cs typeface="Arial"/>
              </a:rPr>
              <a:t>¿</a:t>
            </a:r>
            <a:r>
              <a:rPr lang="es-MX" sz="2600" b="1" spc="4" dirty="0" smtClean="0">
                <a:latin typeface="Arial"/>
                <a:cs typeface="Arial"/>
              </a:rPr>
              <a:t>Cómo </a:t>
            </a:r>
            <a:r>
              <a:rPr lang="es-MX" sz="2600" b="1" dirty="0" smtClean="0">
                <a:latin typeface="Arial"/>
                <a:cs typeface="Arial"/>
              </a:rPr>
              <a:t>acceder </a:t>
            </a:r>
            <a:r>
              <a:rPr sz="2600" b="1" dirty="0" smtClean="0">
                <a:latin typeface="Arial"/>
                <a:cs typeface="Arial"/>
              </a:rPr>
              <a:t>a </a:t>
            </a:r>
            <a:r>
              <a:rPr sz="2600" b="1" dirty="0" smtClean="0">
                <a:latin typeface="Arial"/>
                <a:cs typeface="Arial"/>
              </a:rPr>
              <a:t>los a</a:t>
            </a:r>
            <a:r>
              <a:rPr sz="2600" b="1" spc="9" dirty="0" smtClean="0">
                <a:latin typeface="Arial"/>
                <a:cs typeface="Arial"/>
              </a:rPr>
              <a:t>p</a:t>
            </a:r>
            <a:r>
              <a:rPr sz="2600" b="1" dirty="0" smtClean="0">
                <a:latin typeface="Arial"/>
                <a:cs typeface="Arial"/>
              </a:rPr>
              <a:t>o</a:t>
            </a:r>
            <a:r>
              <a:rPr sz="2600" b="1" spc="-14" dirty="0" smtClean="0">
                <a:latin typeface="Arial"/>
                <a:cs typeface="Arial"/>
              </a:rPr>
              <a:t>y</a:t>
            </a:r>
            <a:r>
              <a:rPr sz="2600" b="1" dirty="0" smtClean="0">
                <a:latin typeface="Arial"/>
                <a:cs typeface="Arial"/>
              </a:rPr>
              <a:t>o</a:t>
            </a:r>
            <a:r>
              <a:rPr sz="2600" b="1" spc="9" dirty="0" smtClean="0">
                <a:latin typeface="Arial"/>
                <a:cs typeface="Arial"/>
              </a:rPr>
              <a:t>s</a:t>
            </a:r>
            <a:r>
              <a:rPr sz="2600" b="1" dirty="0" smtClean="0">
                <a:latin typeface="Arial"/>
                <a:cs typeface="Arial"/>
              </a:rPr>
              <a:t>?</a:t>
            </a:r>
            <a:endParaRPr sz="2600" dirty="0">
              <a:latin typeface="Arial"/>
              <a:cs typeface="Arial"/>
            </a:endParaRPr>
          </a:p>
        </p:txBody>
      </p:sp>
      <p:sp>
        <p:nvSpPr>
          <p:cNvPr id="7" name="object 7"/>
          <p:cNvSpPr txBox="1"/>
          <p:nvPr/>
        </p:nvSpPr>
        <p:spPr>
          <a:xfrm>
            <a:off x="609600" y="1828803"/>
            <a:ext cx="300558" cy="294817"/>
          </a:xfrm>
          <a:prstGeom prst="rect">
            <a:avLst/>
          </a:prstGeom>
        </p:spPr>
        <p:txBody>
          <a:bodyPr vert="horz" wrap="square" lIns="0" tIns="0" rIns="0" bIns="0" rtlCol="0">
            <a:noAutofit/>
          </a:bodyPr>
          <a:lstStyle/>
          <a:p>
            <a:pPr>
              <a:lnSpc>
                <a:spcPts val="2320"/>
              </a:lnSpc>
            </a:pPr>
            <a:r>
              <a:rPr sz="2200" dirty="0" smtClean="0">
                <a:latin typeface="Arial"/>
                <a:cs typeface="Arial"/>
              </a:rPr>
              <a:t>1.</a:t>
            </a:r>
            <a:endParaRPr sz="2200" dirty="0">
              <a:latin typeface="Arial"/>
              <a:cs typeface="Arial"/>
            </a:endParaRPr>
          </a:p>
        </p:txBody>
      </p:sp>
      <p:sp>
        <p:nvSpPr>
          <p:cNvPr id="8" name="object 8"/>
          <p:cNvSpPr txBox="1"/>
          <p:nvPr/>
        </p:nvSpPr>
        <p:spPr>
          <a:xfrm>
            <a:off x="1143003" y="1752603"/>
            <a:ext cx="7509163" cy="898195"/>
          </a:xfrm>
          <a:prstGeom prst="rect">
            <a:avLst/>
          </a:prstGeom>
        </p:spPr>
        <p:txBody>
          <a:bodyPr vert="horz" wrap="square" lIns="0" tIns="0" rIns="0" bIns="0" rtlCol="0">
            <a:noAutofit/>
          </a:bodyPr>
          <a:lstStyle/>
          <a:p>
            <a:pPr algn="just">
              <a:lnSpc>
                <a:spcPts val="2320"/>
              </a:lnSpc>
            </a:pPr>
            <a:r>
              <a:rPr lang="es-MX" sz="2200" dirty="0" smtClean="0">
                <a:latin typeface="Arial"/>
                <a:cs typeface="Arial"/>
              </a:rPr>
              <a:t> A través de las oficinas </a:t>
            </a:r>
            <a:r>
              <a:rPr sz="2200" dirty="0" smtClean="0">
                <a:latin typeface="Arial"/>
                <a:cs typeface="Arial"/>
              </a:rPr>
              <a:t>de</a:t>
            </a:r>
            <a:r>
              <a:rPr sz="2200" spc="15" dirty="0" smtClean="0">
                <a:latin typeface="Arial"/>
                <a:cs typeface="Arial"/>
              </a:rPr>
              <a:t> </a:t>
            </a:r>
            <a:r>
              <a:rPr sz="2200" spc="4" dirty="0" smtClean="0">
                <a:latin typeface="Arial"/>
                <a:cs typeface="Arial"/>
              </a:rPr>
              <a:t>l</a:t>
            </a:r>
            <a:r>
              <a:rPr sz="2200" dirty="0" smtClean="0">
                <a:latin typeface="Arial"/>
                <a:cs typeface="Arial"/>
              </a:rPr>
              <a:t>a</a:t>
            </a:r>
            <a:r>
              <a:rPr sz="2200" spc="22" dirty="0" smtClean="0">
                <a:latin typeface="Arial"/>
                <a:cs typeface="Arial"/>
              </a:rPr>
              <a:t> </a:t>
            </a:r>
            <a:r>
              <a:rPr sz="2200" dirty="0" smtClean="0">
                <a:latin typeface="Arial"/>
                <a:cs typeface="Arial"/>
              </a:rPr>
              <a:t>Dire</a:t>
            </a:r>
            <a:r>
              <a:rPr sz="2200" spc="4" dirty="0" smtClean="0">
                <a:latin typeface="Arial"/>
                <a:cs typeface="Arial"/>
              </a:rPr>
              <a:t>c</a:t>
            </a:r>
            <a:r>
              <a:rPr sz="2200" dirty="0" smtClean="0">
                <a:latin typeface="Arial"/>
                <a:cs typeface="Arial"/>
              </a:rPr>
              <a:t>c</a:t>
            </a:r>
            <a:r>
              <a:rPr sz="2200" spc="4" dirty="0" smtClean="0">
                <a:latin typeface="Arial"/>
                <a:cs typeface="Arial"/>
              </a:rPr>
              <a:t>i</a:t>
            </a:r>
            <a:r>
              <a:rPr sz="2200" dirty="0" smtClean="0">
                <a:latin typeface="Arial"/>
                <a:cs typeface="Arial"/>
              </a:rPr>
              <a:t>ón</a:t>
            </a:r>
            <a:r>
              <a:rPr sz="2200" spc="-31" dirty="0" smtClean="0">
                <a:latin typeface="Arial"/>
                <a:cs typeface="Arial"/>
              </a:rPr>
              <a:t> </a:t>
            </a:r>
            <a:r>
              <a:rPr sz="2200" dirty="0" smtClean="0">
                <a:latin typeface="Arial"/>
                <a:cs typeface="Arial"/>
              </a:rPr>
              <a:t>General</a:t>
            </a:r>
            <a:r>
              <a:rPr sz="2200" spc="-23" dirty="0" smtClean="0">
                <a:latin typeface="Arial"/>
                <a:cs typeface="Arial"/>
              </a:rPr>
              <a:t> </a:t>
            </a:r>
            <a:r>
              <a:rPr sz="2200" dirty="0" smtClean="0">
                <a:latin typeface="Arial"/>
                <a:cs typeface="Arial"/>
              </a:rPr>
              <a:t>de</a:t>
            </a:r>
            <a:r>
              <a:rPr sz="2200" spc="25" dirty="0" smtClean="0">
                <a:latin typeface="Arial"/>
                <a:cs typeface="Arial"/>
              </a:rPr>
              <a:t> </a:t>
            </a:r>
            <a:r>
              <a:rPr sz="2200" dirty="0" smtClean="0">
                <a:latin typeface="Arial"/>
                <a:cs typeface="Arial"/>
              </a:rPr>
              <a:t>Produ</a:t>
            </a:r>
            <a:r>
              <a:rPr sz="2200" spc="4" dirty="0" smtClean="0">
                <a:latin typeface="Arial"/>
                <a:cs typeface="Arial"/>
              </a:rPr>
              <a:t>c</a:t>
            </a:r>
            <a:r>
              <a:rPr sz="2200" dirty="0" smtClean="0">
                <a:latin typeface="Arial"/>
                <a:cs typeface="Arial"/>
              </a:rPr>
              <a:t>tividad</a:t>
            </a:r>
            <a:r>
              <a:rPr sz="2200" spc="-73" dirty="0" smtClean="0">
                <a:latin typeface="Arial"/>
                <a:cs typeface="Arial"/>
              </a:rPr>
              <a:t> </a:t>
            </a:r>
            <a:r>
              <a:rPr sz="2200" dirty="0" smtClean="0">
                <a:latin typeface="Arial"/>
                <a:cs typeface="Arial"/>
              </a:rPr>
              <a:t>Lab</a:t>
            </a:r>
            <a:r>
              <a:rPr sz="2200" spc="4" dirty="0" smtClean="0">
                <a:latin typeface="Arial"/>
                <a:cs typeface="Arial"/>
              </a:rPr>
              <a:t>o</a:t>
            </a:r>
            <a:r>
              <a:rPr sz="2200" dirty="0" smtClean="0">
                <a:latin typeface="Arial"/>
                <a:cs typeface="Arial"/>
              </a:rPr>
              <a:t>ral</a:t>
            </a:r>
            <a:r>
              <a:rPr sz="2200" spc="-13" dirty="0" smtClean="0">
                <a:latin typeface="Arial"/>
                <a:cs typeface="Arial"/>
              </a:rPr>
              <a:t> </a:t>
            </a:r>
            <a:r>
              <a:rPr sz="2200" dirty="0" smtClean="0">
                <a:latin typeface="Arial"/>
                <a:cs typeface="Arial"/>
              </a:rPr>
              <a:t>y</a:t>
            </a:r>
            <a:r>
              <a:rPr lang="es-MX" sz="2200" dirty="0" smtClean="0">
                <a:latin typeface="Arial"/>
                <a:cs typeface="Arial"/>
              </a:rPr>
              <a:t> Fomento </a:t>
            </a:r>
            <a:r>
              <a:rPr sz="2200" spc="4" dirty="0" smtClean="0">
                <a:latin typeface="Arial"/>
                <a:cs typeface="Arial"/>
              </a:rPr>
              <a:t>d</a:t>
            </a:r>
            <a:r>
              <a:rPr sz="2200" dirty="0" smtClean="0">
                <a:latin typeface="Arial"/>
                <a:cs typeface="Arial"/>
              </a:rPr>
              <a:t>e</a:t>
            </a:r>
            <a:r>
              <a:rPr sz="2200" spc="15" dirty="0" smtClean="0">
                <a:latin typeface="Arial"/>
                <a:cs typeface="Arial"/>
              </a:rPr>
              <a:t> </a:t>
            </a:r>
            <a:r>
              <a:rPr sz="2200" spc="4" dirty="0" smtClean="0">
                <a:latin typeface="Arial"/>
                <a:cs typeface="Arial"/>
              </a:rPr>
              <a:t>l</a:t>
            </a:r>
            <a:r>
              <a:rPr sz="2200" dirty="0" smtClean="0">
                <a:latin typeface="Arial"/>
                <a:cs typeface="Arial"/>
              </a:rPr>
              <a:t>a</a:t>
            </a:r>
            <a:r>
              <a:rPr sz="2200" spc="7" dirty="0" smtClean="0">
                <a:latin typeface="Arial"/>
                <a:cs typeface="Arial"/>
              </a:rPr>
              <a:t> </a:t>
            </a:r>
            <a:r>
              <a:rPr sz="2200" dirty="0" smtClean="0">
                <a:latin typeface="Arial"/>
                <a:cs typeface="Arial"/>
              </a:rPr>
              <a:t>Emple</a:t>
            </a:r>
            <a:r>
              <a:rPr sz="2200" spc="4" dirty="0" smtClean="0">
                <a:latin typeface="Arial"/>
                <a:cs typeface="Arial"/>
              </a:rPr>
              <a:t>a</a:t>
            </a:r>
            <a:r>
              <a:rPr sz="2200" dirty="0" smtClean="0">
                <a:latin typeface="Arial"/>
                <a:cs typeface="Arial"/>
              </a:rPr>
              <a:t>b</a:t>
            </a:r>
            <a:r>
              <a:rPr sz="2200" spc="19" dirty="0" smtClean="0">
                <a:latin typeface="Arial"/>
                <a:cs typeface="Arial"/>
              </a:rPr>
              <a:t>i</a:t>
            </a:r>
            <a:r>
              <a:rPr sz="2200" dirty="0" smtClean="0">
                <a:latin typeface="Arial"/>
                <a:cs typeface="Arial"/>
              </a:rPr>
              <a:t>l</a:t>
            </a:r>
            <a:r>
              <a:rPr sz="2200" spc="4" dirty="0" smtClean="0">
                <a:latin typeface="Arial"/>
                <a:cs typeface="Arial"/>
              </a:rPr>
              <a:t>i</a:t>
            </a:r>
            <a:r>
              <a:rPr sz="2200" dirty="0" smtClean="0">
                <a:latin typeface="Arial"/>
                <a:cs typeface="Arial"/>
              </a:rPr>
              <a:t>da</a:t>
            </a:r>
            <a:r>
              <a:rPr sz="2200" spc="4" dirty="0" smtClean="0">
                <a:latin typeface="Arial"/>
                <a:cs typeface="Arial"/>
              </a:rPr>
              <a:t>d</a:t>
            </a:r>
            <a:r>
              <a:rPr lang="es-MX" sz="2200" dirty="0" smtClean="0">
                <a:latin typeface="Arial"/>
                <a:cs typeface="Arial"/>
              </a:rPr>
              <a:t>.</a:t>
            </a:r>
            <a:endParaRPr sz="2200" dirty="0">
              <a:latin typeface="Arial"/>
              <a:cs typeface="Arial"/>
            </a:endParaRPr>
          </a:p>
        </p:txBody>
      </p:sp>
      <p:sp>
        <p:nvSpPr>
          <p:cNvPr id="9" name="object 9"/>
          <p:cNvSpPr txBox="1"/>
          <p:nvPr/>
        </p:nvSpPr>
        <p:spPr>
          <a:xfrm>
            <a:off x="1070155" y="2211012"/>
            <a:ext cx="579279" cy="294570"/>
          </a:xfrm>
          <a:prstGeom prst="rect">
            <a:avLst/>
          </a:prstGeom>
        </p:spPr>
        <p:txBody>
          <a:bodyPr vert="horz" wrap="square" lIns="0" tIns="0" rIns="0" bIns="0" rtlCol="0">
            <a:noAutofit/>
          </a:bodyPr>
          <a:lstStyle/>
          <a:p>
            <a:pPr>
              <a:lnSpc>
                <a:spcPts val="2320"/>
              </a:lnSpc>
            </a:pPr>
            <a:endParaRPr sz="2200" dirty="0">
              <a:latin typeface="Arial"/>
              <a:cs typeface="Arial"/>
            </a:endParaRPr>
          </a:p>
        </p:txBody>
      </p:sp>
      <p:sp>
        <p:nvSpPr>
          <p:cNvPr id="16" name="object 16"/>
          <p:cNvSpPr txBox="1"/>
          <p:nvPr/>
        </p:nvSpPr>
        <p:spPr>
          <a:xfrm>
            <a:off x="612952" y="3217106"/>
            <a:ext cx="300596"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2.</a:t>
            </a:r>
            <a:endParaRPr sz="2200" dirty="0">
              <a:latin typeface="Arial"/>
              <a:cs typeface="Arial"/>
            </a:endParaRPr>
          </a:p>
        </p:txBody>
      </p:sp>
      <p:sp>
        <p:nvSpPr>
          <p:cNvPr id="17" name="object 17"/>
          <p:cNvSpPr txBox="1"/>
          <p:nvPr/>
        </p:nvSpPr>
        <p:spPr>
          <a:xfrm>
            <a:off x="1070152" y="3217106"/>
            <a:ext cx="1230492" cy="294570"/>
          </a:xfrm>
          <a:prstGeom prst="rect">
            <a:avLst/>
          </a:prstGeom>
        </p:spPr>
        <p:txBody>
          <a:bodyPr vert="horz" wrap="square" lIns="0" tIns="0" rIns="0" bIns="0" rtlCol="0">
            <a:noAutofit/>
          </a:bodyPr>
          <a:lstStyle/>
          <a:p>
            <a:pPr>
              <a:lnSpc>
                <a:spcPts val="2320"/>
              </a:lnSpc>
            </a:pPr>
            <a:r>
              <a:rPr sz="2200" dirty="0" smtClean="0">
                <a:latin typeface="Arial"/>
                <a:cs typeface="Arial"/>
              </a:rPr>
              <a:t>Envia</a:t>
            </a:r>
            <a:r>
              <a:rPr sz="2200" spc="4" dirty="0" smtClean="0">
                <a:latin typeface="Arial"/>
                <a:cs typeface="Arial"/>
              </a:rPr>
              <a:t>n</a:t>
            </a:r>
            <a:r>
              <a:rPr sz="2200" dirty="0" smtClean="0">
                <a:latin typeface="Arial"/>
                <a:cs typeface="Arial"/>
              </a:rPr>
              <a:t>do</a:t>
            </a:r>
            <a:endParaRPr sz="2200" dirty="0">
              <a:latin typeface="Arial"/>
              <a:cs typeface="Arial"/>
            </a:endParaRPr>
          </a:p>
        </p:txBody>
      </p:sp>
      <p:sp>
        <p:nvSpPr>
          <p:cNvPr id="18" name="object 18"/>
          <p:cNvSpPr txBox="1"/>
          <p:nvPr/>
        </p:nvSpPr>
        <p:spPr>
          <a:xfrm>
            <a:off x="2414654" y="3217106"/>
            <a:ext cx="381171" cy="294570"/>
          </a:xfrm>
          <a:prstGeom prst="rect">
            <a:avLst/>
          </a:prstGeom>
        </p:spPr>
        <p:txBody>
          <a:bodyPr vert="horz" wrap="square" lIns="0" tIns="0" rIns="0" bIns="0" rtlCol="0">
            <a:noAutofit/>
          </a:bodyPr>
          <a:lstStyle/>
          <a:p>
            <a:pPr>
              <a:lnSpc>
                <a:spcPts val="2320"/>
              </a:lnSpc>
            </a:pPr>
            <a:r>
              <a:rPr sz="2200" spc="14" dirty="0" smtClean="0">
                <a:latin typeface="Arial"/>
                <a:cs typeface="Arial"/>
              </a:rPr>
              <a:t>un</a:t>
            </a:r>
            <a:endParaRPr sz="2200" dirty="0">
              <a:latin typeface="Arial"/>
              <a:cs typeface="Arial"/>
            </a:endParaRPr>
          </a:p>
        </p:txBody>
      </p:sp>
      <p:sp>
        <p:nvSpPr>
          <p:cNvPr id="19" name="object 19"/>
          <p:cNvSpPr txBox="1"/>
          <p:nvPr/>
        </p:nvSpPr>
        <p:spPr>
          <a:xfrm>
            <a:off x="2906902" y="3217106"/>
            <a:ext cx="858450"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o</a:t>
            </a:r>
            <a:r>
              <a:rPr sz="2200" dirty="0" smtClean="0">
                <a:latin typeface="Arial"/>
                <a:cs typeface="Arial"/>
              </a:rPr>
              <a:t>rreo</a:t>
            </a:r>
            <a:endParaRPr sz="2200" dirty="0">
              <a:latin typeface="Arial"/>
              <a:cs typeface="Arial"/>
            </a:endParaRPr>
          </a:p>
        </p:txBody>
      </p:sp>
      <p:sp>
        <p:nvSpPr>
          <p:cNvPr id="20" name="object 20"/>
          <p:cNvSpPr txBox="1"/>
          <p:nvPr/>
        </p:nvSpPr>
        <p:spPr>
          <a:xfrm>
            <a:off x="3879218" y="3217106"/>
            <a:ext cx="222297" cy="294570"/>
          </a:xfrm>
          <a:prstGeom prst="rect">
            <a:avLst/>
          </a:prstGeom>
        </p:spPr>
        <p:txBody>
          <a:bodyPr vert="horz" wrap="square" lIns="0" tIns="0" rIns="0" bIns="0" rtlCol="0">
            <a:noAutofit/>
          </a:bodyPr>
          <a:lstStyle/>
          <a:p>
            <a:pPr>
              <a:lnSpc>
                <a:spcPts val="2320"/>
              </a:lnSpc>
            </a:pPr>
            <a:r>
              <a:rPr sz="2200" dirty="0" smtClean="0">
                <a:latin typeface="Arial"/>
                <a:cs typeface="Arial"/>
              </a:rPr>
              <a:t>a</a:t>
            </a:r>
            <a:endParaRPr sz="2200" dirty="0">
              <a:latin typeface="Arial"/>
              <a:cs typeface="Arial"/>
            </a:endParaRPr>
          </a:p>
        </p:txBody>
      </p:sp>
      <p:sp>
        <p:nvSpPr>
          <p:cNvPr id="21" name="object 21"/>
          <p:cNvSpPr txBox="1"/>
          <p:nvPr/>
        </p:nvSpPr>
        <p:spPr>
          <a:xfrm>
            <a:off x="4216275" y="3217106"/>
            <a:ext cx="4365641" cy="294570"/>
          </a:xfrm>
          <a:prstGeom prst="rect">
            <a:avLst/>
          </a:prstGeom>
        </p:spPr>
        <p:txBody>
          <a:bodyPr vert="horz" wrap="square" lIns="0" tIns="0" rIns="0" bIns="0" rtlCol="0">
            <a:noAutofit/>
          </a:bodyPr>
          <a:lstStyle/>
          <a:p>
            <a:pPr>
              <a:lnSpc>
                <a:spcPts val="2320"/>
              </a:lnSpc>
            </a:pPr>
            <a:r>
              <a:rPr sz="2200" u="heavy" dirty="0" smtClean="0">
                <a:solidFill>
                  <a:srgbClr val="0000FF"/>
                </a:solidFill>
                <a:latin typeface="Arial"/>
                <a:cs typeface="Arial"/>
                <a:hlinkClick r:id="rId2"/>
              </a:rPr>
              <a:t>pr</a:t>
            </a:r>
            <a:r>
              <a:rPr sz="2200" u="heavy" spc="4" dirty="0" smtClean="0">
                <a:solidFill>
                  <a:srgbClr val="0000FF"/>
                </a:solidFill>
                <a:latin typeface="Arial"/>
                <a:cs typeface="Arial"/>
                <a:hlinkClick r:id="rId2"/>
              </a:rPr>
              <a:t>o</a:t>
            </a:r>
            <a:r>
              <a:rPr sz="2200" u="heavy" dirty="0" smtClean="0">
                <a:solidFill>
                  <a:srgbClr val="0000FF"/>
                </a:solidFill>
                <a:latin typeface="Arial"/>
                <a:cs typeface="Arial"/>
                <a:hlinkClick r:id="rId2"/>
              </a:rPr>
              <a:t>du</a:t>
            </a:r>
            <a:r>
              <a:rPr sz="2200" u="heavy" spc="9" dirty="0" smtClean="0">
                <a:solidFill>
                  <a:srgbClr val="0000FF"/>
                </a:solidFill>
                <a:latin typeface="Arial"/>
                <a:cs typeface="Arial"/>
                <a:hlinkClick r:id="rId2"/>
              </a:rPr>
              <a:t>c</a:t>
            </a:r>
            <a:r>
              <a:rPr sz="2200" u="heavy" dirty="0" smtClean="0">
                <a:solidFill>
                  <a:srgbClr val="0000FF"/>
                </a:solidFill>
                <a:latin typeface="Arial"/>
                <a:cs typeface="Arial"/>
                <a:hlinkClick r:id="rId2"/>
              </a:rPr>
              <a:t>tivi</a:t>
            </a:r>
            <a:r>
              <a:rPr sz="2200" u="heavy" spc="19" dirty="0" smtClean="0">
                <a:solidFill>
                  <a:srgbClr val="0000FF"/>
                </a:solidFill>
                <a:latin typeface="Arial"/>
                <a:cs typeface="Arial"/>
                <a:hlinkClick r:id="rId2"/>
              </a:rPr>
              <a:t>d</a:t>
            </a:r>
            <a:r>
              <a:rPr sz="2200" u="heavy" dirty="0" smtClean="0">
                <a:solidFill>
                  <a:srgbClr val="0000FF"/>
                </a:solidFill>
                <a:latin typeface="Arial"/>
                <a:cs typeface="Arial"/>
                <a:hlinkClick r:id="rId2"/>
              </a:rPr>
              <a:t>ad</a:t>
            </a:r>
            <a:r>
              <a:rPr sz="2200" u="heavy" spc="9" dirty="0" smtClean="0">
                <a:solidFill>
                  <a:srgbClr val="0000FF"/>
                </a:solidFill>
                <a:latin typeface="Arial"/>
                <a:cs typeface="Arial"/>
                <a:hlinkClick r:id="rId2"/>
              </a:rPr>
              <a:t>l</a:t>
            </a:r>
            <a:r>
              <a:rPr sz="2200" u="heavy" dirty="0" smtClean="0">
                <a:solidFill>
                  <a:srgbClr val="0000FF"/>
                </a:solidFill>
                <a:latin typeface="Arial"/>
                <a:cs typeface="Arial"/>
                <a:hlinkClick r:id="rId2"/>
              </a:rPr>
              <a:t>ab</a:t>
            </a:r>
            <a:r>
              <a:rPr sz="2200" u="heavy" spc="4" dirty="0" smtClean="0">
                <a:solidFill>
                  <a:srgbClr val="0000FF"/>
                </a:solidFill>
                <a:latin typeface="Arial"/>
                <a:cs typeface="Arial"/>
                <a:hlinkClick r:id="rId2"/>
              </a:rPr>
              <a:t>o</a:t>
            </a:r>
            <a:r>
              <a:rPr sz="2200" u="heavy" dirty="0" smtClean="0">
                <a:solidFill>
                  <a:srgbClr val="0000FF"/>
                </a:solidFill>
                <a:latin typeface="Arial"/>
                <a:cs typeface="Arial"/>
                <a:hlinkClick r:id="rId2"/>
              </a:rPr>
              <a:t>ra</a:t>
            </a:r>
            <a:r>
              <a:rPr sz="2200" u="heavy" spc="4" dirty="0" smtClean="0">
                <a:solidFill>
                  <a:srgbClr val="0000FF"/>
                </a:solidFill>
                <a:latin typeface="Arial"/>
                <a:cs typeface="Arial"/>
                <a:hlinkClick r:id="rId2"/>
              </a:rPr>
              <a:t>l</a:t>
            </a:r>
            <a:r>
              <a:rPr sz="2200" u="heavy" spc="14" dirty="0" smtClean="0">
                <a:solidFill>
                  <a:srgbClr val="0000FF"/>
                </a:solidFill>
                <a:latin typeface="Arial"/>
                <a:cs typeface="Arial"/>
                <a:hlinkClick r:id="rId2"/>
              </a:rPr>
              <a:t>@</a:t>
            </a:r>
            <a:r>
              <a:rPr sz="2200" u="heavy" dirty="0" smtClean="0">
                <a:solidFill>
                  <a:srgbClr val="0000FF"/>
                </a:solidFill>
                <a:latin typeface="Arial"/>
                <a:cs typeface="Arial"/>
                <a:hlinkClick r:id="rId2"/>
              </a:rPr>
              <a:t>s</a:t>
            </a:r>
            <a:r>
              <a:rPr sz="2200" u="heavy" spc="4" dirty="0" smtClean="0">
                <a:solidFill>
                  <a:srgbClr val="0000FF"/>
                </a:solidFill>
                <a:latin typeface="Arial"/>
                <a:cs typeface="Arial"/>
                <a:hlinkClick r:id="rId2"/>
              </a:rPr>
              <a:t>t</a:t>
            </a:r>
            <a:r>
              <a:rPr sz="2200" u="heavy" dirty="0" smtClean="0">
                <a:solidFill>
                  <a:srgbClr val="0000FF"/>
                </a:solidFill>
                <a:latin typeface="Arial"/>
                <a:cs typeface="Arial"/>
                <a:hlinkClick r:id="rId2"/>
              </a:rPr>
              <a:t>p</a:t>
            </a:r>
            <a:r>
              <a:rPr sz="2200" u="heavy" spc="29" dirty="0" smtClean="0">
                <a:solidFill>
                  <a:srgbClr val="0000FF"/>
                </a:solidFill>
                <a:latin typeface="Arial"/>
                <a:cs typeface="Arial"/>
                <a:hlinkClick r:id="rId2"/>
              </a:rPr>
              <a:t>s</a:t>
            </a:r>
            <a:r>
              <a:rPr sz="2200" u="heavy" dirty="0" smtClean="0">
                <a:solidFill>
                  <a:srgbClr val="0000FF"/>
                </a:solidFill>
                <a:latin typeface="Arial"/>
                <a:cs typeface="Arial"/>
                <a:hlinkClick r:id="rId2"/>
              </a:rPr>
              <a:t>.</a:t>
            </a:r>
            <a:r>
              <a:rPr sz="2200" u="heavy" spc="4" dirty="0" smtClean="0">
                <a:solidFill>
                  <a:srgbClr val="0000FF"/>
                </a:solidFill>
                <a:latin typeface="Arial"/>
                <a:cs typeface="Arial"/>
                <a:hlinkClick r:id="rId2"/>
              </a:rPr>
              <a:t>gob</a:t>
            </a:r>
            <a:r>
              <a:rPr sz="2200" u="heavy" dirty="0" smtClean="0">
                <a:solidFill>
                  <a:srgbClr val="0000FF"/>
                </a:solidFill>
                <a:latin typeface="Arial"/>
                <a:cs typeface="Arial"/>
                <a:hlinkClick r:id="rId2"/>
              </a:rPr>
              <a:t>.</a:t>
            </a:r>
            <a:r>
              <a:rPr sz="2200" u="heavy" spc="4" dirty="0" smtClean="0">
                <a:solidFill>
                  <a:srgbClr val="0000FF"/>
                </a:solidFill>
                <a:latin typeface="Arial"/>
                <a:cs typeface="Arial"/>
                <a:hlinkClick r:id="rId2"/>
              </a:rPr>
              <a:t>mx</a:t>
            </a:r>
            <a:endParaRPr sz="2200" dirty="0">
              <a:latin typeface="Arial"/>
              <a:cs typeface="Arial"/>
            </a:endParaRPr>
          </a:p>
        </p:txBody>
      </p:sp>
      <p:sp>
        <p:nvSpPr>
          <p:cNvPr id="22" name="object 22"/>
          <p:cNvSpPr txBox="1"/>
          <p:nvPr/>
        </p:nvSpPr>
        <p:spPr>
          <a:xfrm>
            <a:off x="1070152" y="3552386"/>
            <a:ext cx="517644" cy="294570"/>
          </a:xfrm>
          <a:prstGeom prst="rect">
            <a:avLst/>
          </a:prstGeom>
        </p:spPr>
        <p:txBody>
          <a:bodyPr vert="horz" wrap="square" lIns="0" tIns="0" rIns="0" bIns="0" rtlCol="0">
            <a:noAutofit/>
          </a:bodyPr>
          <a:lstStyle/>
          <a:p>
            <a:pPr>
              <a:lnSpc>
                <a:spcPts val="2320"/>
              </a:lnSpc>
            </a:pPr>
            <a:r>
              <a:rPr sz="2200" dirty="0" smtClean="0">
                <a:latin typeface="Arial"/>
                <a:cs typeface="Arial"/>
              </a:rPr>
              <a:t>c</a:t>
            </a:r>
            <a:r>
              <a:rPr sz="2200" spc="4" dirty="0" smtClean="0">
                <a:latin typeface="Arial"/>
                <a:cs typeface="Arial"/>
              </a:rPr>
              <a:t>o</a:t>
            </a:r>
            <a:r>
              <a:rPr sz="2200" dirty="0" smtClean="0">
                <a:latin typeface="Arial"/>
                <a:cs typeface="Arial"/>
              </a:rPr>
              <a:t>n</a:t>
            </a:r>
            <a:endParaRPr sz="2200" dirty="0">
              <a:latin typeface="Arial"/>
              <a:cs typeface="Arial"/>
            </a:endParaRPr>
          </a:p>
        </p:txBody>
      </p:sp>
      <p:sp>
        <p:nvSpPr>
          <p:cNvPr id="23" name="object 23"/>
          <p:cNvSpPr txBox="1"/>
          <p:nvPr/>
        </p:nvSpPr>
        <p:spPr>
          <a:xfrm>
            <a:off x="1676657" y="3552386"/>
            <a:ext cx="285352"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24" name="object 24"/>
          <p:cNvSpPr txBox="1"/>
          <p:nvPr/>
        </p:nvSpPr>
        <p:spPr>
          <a:xfrm>
            <a:off x="2048513" y="3552386"/>
            <a:ext cx="1698293" cy="294570"/>
          </a:xfrm>
          <a:prstGeom prst="rect">
            <a:avLst/>
          </a:prstGeom>
        </p:spPr>
        <p:txBody>
          <a:bodyPr vert="horz" wrap="square" lIns="0" tIns="0" rIns="0" bIns="0" rtlCol="0">
            <a:noAutofit/>
          </a:bodyPr>
          <a:lstStyle/>
          <a:p>
            <a:pPr>
              <a:lnSpc>
                <a:spcPts val="2320"/>
              </a:lnSpc>
              <a:tabLst>
                <a:tab pos="1155295" algn="l"/>
              </a:tabLst>
            </a:pPr>
            <a:r>
              <a:rPr sz="2200" dirty="0" smtClean="0">
                <a:latin typeface="Arial"/>
                <a:cs typeface="Arial"/>
              </a:rPr>
              <a:t>s</a:t>
            </a:r>
            <a:r>
              <a:rPr sz="2200" spc="4" dirty="0" smtClean="0">
                <a:latin typeface="Arial"/>
                <a:cs typeface="Arial"/>
              </a:rPr>
              <a:t>o</a:t>
            </a:r>
            <a:r>
              <a:rPr sz="2200" dirty="0" smtClean="0">
                <a:latin typeface="Arial"/>
                <a:cs typeface="Arial"/>
              </a:rPr>
              <a:t>li</a:t>
            </a:r>
            <a:r>
              <a:rPr sz="2200" spc="-9" dirty="0" smtClean="0">
                <a:latin typeface="Arial"/>
                <a:cs typeface="Arial"/>
              </a:rPr>
              <a:t>c</a:t>
            </a:r>
            <a:r>
              <a:rPr sz="2200" dirty="0" smtClean="0">
                <a:latin typeface="Arial"/>
                <a:cs typeface="Arial"/>
              </a:rPr>
              <a:t>it</a:t>
            </a:r>
            <a:r>
              <a:rPr sz="2200" spc="4" dirty="0" smtClean="0">
                <a:latin typeface="Arial"/>
                <a:cs typeface="Arial"/>
              </a:rPr>
              <a:t>u</a:t>
            </a:r>
            <a:r>
              <a:rPr sz="2200" dirty="0" smtClean="0">
                <a:latin typeface="Arial"/>
                <a:cs typeface="Arial"/>
              </a:rPr>
              <a:t>d	</a:t>
            </a:r>
            <a:r>
              <a:rPr sz="2200" spc="4" dirty="0" smtClean="0">
                <a:latin typeface="Arial"/>
                <a:cs typeface="Arial"/>
              </a:rPr>
              <a:t>que</a:t>
            </a:r>
            <a:endParaRPr sz="2200" dirty="0">
              <a:latin typeface="Arial"/>
              <a:cs typeface="Arial"/>
            </a:endParaRPr>
          </a:p>
        </p:txBody>
      </p:sp>
      <p:sp>
        <p:nvSpPr>
          <p:cNvPr id="25" name="object 25"/>
          <p:cNvSpPr txBox="1"/>
          <p:nvPr/>
        </p:nvSpPr>
        <p:spPr>
          <a:xfrm>
            <a:off x="3835019" y="3552386"/>
            <a:ext cx="609678" cy="294570"/>
          </a:xfrm>
          <a:prstGeom prst="rect">
            <a:avLst/>
          </a:prstGeom>
        </p:spPr>
        <p:txBody>
          <a:bodyPr vert="horz" wrap="square" lIns="0" tIns="0" rIns="0" bIns="0" rtlCol="0">
            <a:noAutofit/>
          </a:bodyPr>
          <a:lstStyle/>
          <a:p>
            <a:pPr>
              <a:lnSpc>
                <a:spcPts val="2320"/>
              </a:lnSpc>
            </a:pPr>
            <a:r>
              <a:rPr sz="2200" dirty="0" smtClean="0">
                <a:latin typeface="Arial"/>
                <a:cs typeface="Arial"/>
              </a:rPr>
              <a:t>será</a:t>
            </a:r>
            <a:endParaRPr sz="2200" dirty="0">
              <a:latin typeface="Arial"/>
              <a:cs typeface="Arial"/>
            </a:endParaRPr>
          </a:p>
        </p:txBody>
      </p:sp>
      <p:sp>
        <p:nvSpPr>
          <p:cNvPr id="26" name="object 26"/>
          <p:cNvSpPr txBox="1"/>
          <p:nvPr/>
        </p:nvSpPr>
        <p:spPr>
          <a:xfrm>
            <a:off x="4533268" y="3552386"/>
            <a:ext cx="1449143" cy="294570"/>
          </a:xfrm>
          <a:prstGeom prst="rect">
            <a:avLst/>
          </a:prstGeom>
        </p:spPr>
        <p:txBody>
          <a:bodyPr vert="horz" wrap="square" lIns="0" tIns="0" rIns="0" bIns="0" rtlCol="0">
            <a:noAutofit/>
          </a:bodyPr>
          <a:lstStyle/>
          <a:p>
            <a:pPr>
              <a:lnSpc>
                <a:spcPts val="2320"/>
              </a:lnSpc>
            </a:pPr>
            <a:r>
              <a:rPr sz="2200" dirty="0" smtClean="0">
                <a:latin typeface="Arial"/>
                <a:cs typeface="Arial"/>
              </a:rPr>
              <a:t>re</a:t>
            </a:r>
            <a:r>
              <a:rPr sz="2200" spc="4" dirty="0" smtClean="0">
                <a:latin typeface="Arial"/>
                <a:cs typeface="Arial"/>
              </a:rPr>
              <a:t>s</a:t>
            </a:r>
            <a:r>
              <a:rPr sz="2200" dirty="0" smtClean="0">
                <a:latin typeface="Arial"/>
                <a:cs typeface="Arial"/>
              </a:rPr>
              <a:t>po</a:t>
            </a:r>
            <a:r>
              <a:rPr sz="2200" spc="4" dirty="0" smtClean="0">
                <a:latin typeface="Arial"/>
                <a:cs typeface="Arial"/>
              </a:rPr>
              <a:t>n</a:t>
            </a:r>
            <a:r>
              <a:rPr sz="2200" dirty="0" smtClean="0">
                <a:latin typeface="Arial"/>
                <a:cs typeface="Arial"/>
              </a:rPr>
              <a:t>d</a:t>
            </a:r>
            <a:r>
              <a:rPr sz="2200" spc="4" dirty="0" smtClean="0">
                <a:latin typeface="Arial"/>
                <a:cs typeface="Arial"/>
              </a:rPr>
              <a:t>i</a:t>
            </a:r>
            <a:r>
              <a:rPr sz="2200" dirty="0" smtClean="0">
                <a:latin typeface="Arial"/>
                <a:cs typeface="Arial"/>
              </a:rPr>
              <a:t>da</a:t>
            </a:r>
            <a:endParaRPr sz="2200" dirty="0">
              <a:latin typeface="Arial"/>
              <a:cs typeface="Arial"/>
            </a:endParaRPr>
          </a:p>
        </p:txBody>
      </p:sp>
      <p:sp>
        <p:nvSpPr>
          <p:cNvPr id="27" name="object 27"/>
          <p:cNvSpPr txBox="1"/>
          <p:nvPr/>
        </p:nvSpPr>
        <p:spPr>
          <a:xfrm>
            <a:off x="6072885" y="3552386"/>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en</a:t>
            </a:r>
            <a:endParaRPr sz="2200" dirty="0">
              <a:latin typeface="Arial"/>
              <a:cs typeface="Arial"/>
            </a:endParaRPr>
          </a:p>
        </p:txBody>
      </p:sp>
      <p:sp>
        <p:nvSpPr>
          <p:cNvPr id="28" name="object 28"/>
          <p:cNvSpPr txBox="1"/>
          <p:nvPr/>
        </p:nvSpPr>
        <p:spPr>
          <a:xfrm>
            <a:off x="6539230" y="3552386"/>
            <a:ext cx="1044192" cy="294570"/>
          </a:xfrm>
          <a:prstGeom prst="rect">
            <a:avLst/>
          </a:prstGeom>
        </p:spPr>
        <p:txBody>
          <a:bodyPr vert="horz" wrap="square" lIns="0" tIns="0" rIns="0" bIns="0" rtlCol="0">
            <a:noAutofit/>
          </a:bodyPr>
          <a:lstStyle/>
          <a:p>
            <a:pPr>
              <a:lnSpc>
                <a:spcPts val="2320"/>
              </a:lnSpc>
            </a:pPr>
            <a:r>
              <a:rPr sz="2200" dirty="0" smtClean="0">
                <a:latin typeface="Arial"/>
                <a:cs typeface="Arial"/>
              </a:rPr>
              <a:t>má</a:t>
            </a:r>
            <a:r>
              <a:rPr sz="2200" spc="-9" dirty="0" smtClean="0">
                <a:latin typeface="Arial"/>
                <a:cs typeface="Arial"/>
              </a:rPr>
              <a:t>x</a:t>
            </a:r>
            <a:r>
              <a:rPr sz="2200" spc="14" dirty="0" smtClean="0">
                <a:latin typeface="Arial"/>
                <a:cs typeface="Arial"/>
              </a:rPr>
              <a:t>i</a:t>
            </a:r>
            <a:r>
              <a:rPr sz="2200" dirty="0" smtClean="0">
                <a:latin typeface="Arial"/>
                <a:cs typeface="Arial"/>
              </a:rPr>
              <a:t>mo</a:t>
            </a:r>
            <a:endParaRPr sz="2200" dirty="0">
              <a:latin typeface="Arial"/>
              <a:cs typeface="Arial"/>
            </a:endParaRPr>
          </a:p>
        </p:txBody>
      </p:sp>
      <p:sp>
        <p:nvSpPr>
          <p:cNvPr id="29" name="object 29"/>
          <p:cNvSpPr txBox="1"/>
          <p:nvPr/>
        </p:nvSpPr>
        <p:spPr>
          <a:xfrm>
            <a:off x="7671564" y="3552386"/>
            <a:ext cx="222297" cy="294570"/>
          </a:xfrm>
          <a:prstGeom prst="rect">
            <a:avLst/>
          </a:prstGeom>
        </p:spPr>
        <p:txBody>
          <a:bodyPr vert="horz" wrap="square" lIns="0" tIns="0" rIns="0" bIns="0" rtlCol="0">
            <a:noAutofit/>
          </a:bodyPr>
          <a:lstStyle/>
          <a:p>
            <a:pPr>
              <a:lnSpc>
                <a:spcPts val="2320"/>
              </a:lnSpc>
            </a:pPr>
            <a:r>
              <a:rPr sz="2200" dirty="0" smtClean="0">
                <a:latin typeface="Arial"/>
                <a:cs typeface="Arial"/>
              </a:rPr>
              <a:t>4</a:t>
            </a:r>
            <a:endParaRPr sz="2200" dirty="0">
              <a:latin typeface="Arial"/>
              <a:cs typeface="Arial"/>
            </a:endParaRPr>
          </a:p>
        </p:txBody>
      </p:sp>
      <p:sp>
        <p:nvSpPr>
          <p:cNvPr id="30" name="object 30"/>
          <p:cNvSpPr txBox="1"/>
          <p:nvPr/>
        </p:nvSpPr>
        <p:spPr>
          <a:xfrm>
            <a:off x="7982460" y="3552386"/>
            <a:ext cx="594897" cy="294570"/>
          </a:xfrm>
          <a:prstGeom prst="rect">
            <a:avLst/>
          </a:prstGeom>
        </p:spPr>
        <p:txBody>
          <a:bodyPr vert="horz" wrap="square" lIns="0" tIns="0" rIns="0" bIns="0" rtlCol="0">
            <a:noAutofit/>
          </a:bodyPr>
          <a:lstStyle/>
          <a:p>
            <a:pPr>
              <a:lnSpc>
                <a:spcPts val="2320"/>
              </a:lnSpc>
            </a:pPr>
            <a:r>
              <a:rPr sz="2200" dirty="0" smtClean="0">
                <a:latin typeface="Arial"/>
                <a:cs typeface="Arial"/>
              </a:rPr>
              <a:t>dí</a:t>
            </a:r>
            <a:r>
              <a:rPr sz="2200" spc="4" dirty="0" smtClean="0">
                <a:latin typeface="Arial"/>
                <a:cs typeface="Arial"/>
              </a:rPr>
              <a:t>a</a:t>
            </a:r>
            <a:r>
              <a:rPr sz="2200" dirty="0" smtClean="0">
                <a:latin typeface="Arial"/>
                <a:cs typeface="Arial"/>
              </a:rPr>
              <a:t>s</a:t>
            </a:r>
            <a:endParaRPr sz="2200" dirty="0">
              <a:latin typeface="Arial"/>
              <a:cs typeface="Arial"/>
            </a:endParaRPr>
          </a:p>
        </p:txBody>
      </p:sp>
      <p:sp>
        <p:nvSpPr>
          <p:cNvPr id="31" name="object 31"/>
          <p:cNvSpPr txBox="1"/>
          <p:nvPr/>
        </p:nvSpPr>
        <p:spPr>
          <a:xfrm>
            <a:off x="1070154" y="3887801"/>
            <a:ext cx="1031813" cy="294817"/>
          </a:xfrm>
          <a:prstGeom prst="rect">
            <a:avLst/>
          </a:prstGeom>
        </p:spPr>
        <p:txBody>
          <a:bodyPr vert="horz" wrap="square" lIns="0" tIns="0" rIns="0" bIns="0" rtlCol="0">
            <a:noAutofit/>
          </a:bodyPr>
          <a:lstStyle/>
          <a:p>
            <a:pPr>
              <a:lnSpc>
                <a:spcPts val="2320"/>
              </a:lnSpc>
            </a:pPr>
            <a:r>
              <a:rPr sz="2200" dirty="0" smtClean="0">
                <a:latin typeface="Arial"/>
                <a:cs typeface="Arial"/>
              </a:rPr>
              <a:t>háb</a:t>
            </a:r>
            <a:r>
              <a:rPr sz="2200" spc="4" dirty="0" smtClean="0">
                <a:latin typeface="Arial"/>
                <a:cs typeface="Arial"/>
              </a:rPr>
              <a:t>i</a:t>
            </a:r>
            <a:r>
              <a:rPr sz="2200" dirty="0" smtClean="0">
                <a:latin typeface="Arial"/>
                <a:cs typeface="Arial"/>
              </a:rPr>
              <a:t>le</a:t>
            </a:r>
            <a:r>
              <a:rPr sz="2200" spc="9" dirty="0" smtClean="0">
                <a:latin typeface="Arial"/>
                <a:cs typeface="Arial"/>
              </a:rPr>
              <a:t>s</a:t>
            </a:r>
            <a:r>
              <a:rPr sz="2200" dirty="0" smtClean="0">
                <a:latin typeface="Arial"/>
                <a:cs typeface="Arial"/>
              </a:rPr>
              <a:t>.</a:t>
            </a:r>
            <a:endParaRPr sz="2200" dirty="0">
              <a:latin typeface="Arial"/>
              <a:cs typeface="Arial"/>
            </a:endParaRPr>
          </a:p>
        </p:txBody>
      </p:sp>
      <p:sp>
        <p:nvSpPr>
          <p:cNvPr id="32" name="object 32"/>
          <p:cNvSpPr txBox="1"/>
          <p:nvPr/>
        </p:nvSpPr>
        <p:spPr>
          <a:xfrm>
            <a:off x="612952" y="4558607"/>
            <a:ext cx="300596"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3.</a:t>
            </a:r>
            <a:endParaRPr sz="2200" dirty="0">
              <a:latin typeface="Arial"/>
              <a:cs typeface="Arial"/>
            </a:endParaRPr>
          </a:p>
        </p:txBody>
      </p:sp>
      <p:sp>
        <p:nvSpPr>
          <p:cNvPr id="33" name="object 33"/>
          <p:cNvSpPr txBox="1"/>
          <p:nvPr/>
        </p:nvSpPr>
        <p:spPr>
          <a:xfrm>
            <a:off x="1070155" y="4558607"/>
            <a:ext cx="7507829" cy="294570"/>
          </a:xfrm>
          <a:prstGeom prst="rect">
            <a:avLst/>
          </a:prstGeom>
        </p:spPr>
        <p:txBody>
          <a:bodyPr vert="horz" wrap="square" lIns="0" tIns="0" rIns="0" bIns="0" rtlCol="0">
            <a:noAutofit/>
          </a:bodyPr>
          <a:lstStyle/>
          <a:p>
            <a:pPr>
              <a:lnSpc>
                <a:spcPts val="2320"/>
              </a:lnSpc>
            </a:pPr>
            <a:r>
              <a:rPr sz="2200" dirty="0" smtClean="0">
                <a:latin typeface="Arial"/>
                <a:cs typeface="Arial"/>
              </a:rPr>
              <a:t>A</a:t>
            </a:r>
            <a:r>
              <a:rPr sz="2200" spc="210" dirty="0" smtClean="0">
                <a:latin typeface="Arial"/>
                <a:cs typeface="Arial"/>
              </a:rPr>
              <a:t> </a:t>
            </a:r>
            <a:r>
              <a:rPr sz="2200" dirty="0" smtClean="0">
                <a:latin typeface="Arial"/>
                <a:cs typeface="Arial"/>
              </a:rPr>
              <a:t>través</a:t>
            </a:r>
            <a:r>
              <a:rPr sz="2200" spc="301" dirty="0" smtClean="0">
                <a:latin typeface="Arial"/>
                <a:cs typeface="Arial"/>
              </a:rPr>
              <a:t> </a:t>
            </a:r>
            <a:r>
              <a:rPr sz="2200" spc="4" dirty="0" smtClean="0">
                <a:latin typeface="Arial"/>
                <a:cs typeface="Arial"/>
              </a:rPr>
              <a:t>d</a:t>
            </a:r>
            <a:r>
              <a:rPr sz="2200" dirty="0" smtClean="0">
                <a:latin typeface="Arial"/>
                <a:cs typeface="Arial"/>
              </a:rPr>
              <a:t>e</a:t>
            </a:r>
            <a:r>
              <a:rPr sz="2200" spc="337" dirty="0" smtClean="0">
                <a:latin typeface="Arial"/>
                <a:cs typeface="Arial"/>
              </a:rPr>
              <a:t> </a:t>
            </a:r>
            <a:r>
              <a:rPr sz="2200" dirty="0" smtClean="0">
                <a:latin typeface="Arial"/>
                <a:cs typeface="Arial"/>
              </a:rPr>
              <a:t>l</a:t>
            </a:r>
            <a:r>
              <a:rPr sz="2200" spc="4" dirty="0" smtClean="0">
                <a:latin typeface="Arial"/>
                <a:cs typeface="Arial"/>
              </a:rPr>
              <a:t>a</a:t>
            </a:r>
            <a:r>
              <a:rPr sz="2200" dirty="0" smtClean="0">
                <a:latin typeface="Arial"/>
                <a:cs typeface="Arial"/>
              </a:rPr>
              <a:t>s</a:t>
            </a:r>
            <a:r>
              <a:rPr sz="2200" spc="328" dirty="0" smtClean="0">
                <a:latin typeface="Arial"/>
                <a:cs typeface="Arial"/>
              </a:rPr>
              <a:t> </a:t>
            </a:r>
            <a:r>
              <a:rPr sz="2200" dirty="0" smtClean="0">
                <a:latin typeface="Arial"/>
                <a:cs typeface="Arial"/>
              </a:rPr>
              <a:t>Ofi</a:t>
            </a:r>
            <a:r>
              <a:rPr sz="2200" spc="4" dirty="0" smtClean="0">
                <a:latin typeface="Arial"/>
                <a:cs typeface="Arial"/>
              </a:rPr>
              <a:t>c</a:t>
            </a:r>
            <a:r>
              <a:rPr sz="2200" dirty="0" smtClean="0">
                <a:latin typeface="Arial"/>
                <a:cs typeface="Arial"/>
              </a:rPr>
              <a:t>i</a:t>
            </a:r>
            <a:r>
              <a:rPr sz="2200" spc="4" dirty="0" smtClean="0">
                <a:latin typeface="Arial"/>
                <a:cs typeface="Arial"/>
              </a:rPr>
              <a:t>n</a:t>
            </a:r>
            <a:r>
              <a:rPr sz="2200" spc="-9" dirty="0" smtClean="0">
                <a:latin typeface="Arial"/>
                <a:cs typeface="Arial"/>
              </a:rPr>
              <a:t>a</a:t>
            </a:r>
            <a:r>
              <a:rPr sz="2200" dirty="0" smtClean="0">
                <a:latin typeface="Arial"/>
                <a:cs typeface="Arial"/>
              </a:rPr>
              <a:t>s</a:t>
            </a:r>
            <a:r>
              <a:rPr sz="2200" spc="282" dirty="0" smtClean="0">
                <a:latin typeface="Arial"/>
                <a:cs typeface="Arial"/>
              </a:rPr>
              <a:t> </a:t>
            </a:r>
            <a:r>
              <a:rPr sz="2200" spc="4" dirty="0" smtClean="0">
                <a:latin typeface="Arial"/>
                <a:cs typeface="Arial"/>
              </a:rPr>
              <a:t>d</a:t>
            </a:r>
            <a:r>
              <a:rPr sz="2200" dirty="0" smtClean="0">
                <a:latin typeface="Arial"/>
                <a:cs typeface="Arial"/>
              </a:rPr>
              <a:t>e</a:t>
            </a:r>
            <a:r>
              <a:rPr sz="2200" spc="327" dirty="0" smtClean="0">
                <a:latin typeface="Arial"/>
                <a:cs typeface="Arial"/>
              </a:rPr>
              <a:t> </a:t>
            </a:r>
            <a:r>
              <a:rPr sz="2200" dirty="0" smtClean="0">
                <a:latin typeface="Arial"/>
                <a:cs typeface="Arial"/>
              </a:rPr>
              <a:t>F</a:t>
            </a:r>
            <a:r>
              <a:rPr sz="2200" spc="14" dirty="0" smtClean="0">
                <a:latin typeface="Arial"/>
                <a:cs typeface="Arial"/>
              </a:rPr>
              <a:t>o</a:t>
            </a:r>
            <a:r>
              <a:rPr sz="2200" dirty="0" smtClean="0">
                <a:latin typeface="Arial"/>
                <a:cs typeface="Arial"/>
              </a:rPr>
              <a:t>m</a:t>
            </a:r>
            <a:r>
              <a:rPr sz="2200" spc="4" dirty="0" smtClean="0">
                <a:latin typeface="Arial"/>
                <a:cs typeface="Arial"/>
              </a:rPr>
              <a:t>e</a:t>
            </a:r>
            <a:r>
              <a:rPr sz="2200" dirty="0" smtClean="0">
                <a:latin typeface="Arial"/>
                <a:cs typeface="Arial"/>
              </a:rPr>
              <a:t>nto</a:t>
            </a:r>
            <a:r>
              <a:rPr sz="2200" spc="274" dirty="0" smtClean="0">
                <a:latin typeface="Arial"/>
                <a:cs typeface="Arial"/>
              </a:rPr>
              <a:t> </a:t>
            </a:r>
            <a:r>
              <a:rPr sz="2200" dirty="0" smtClean="0">
                <a:latin typeface="Arial"/>
                <a:cs typeface="Arial"/>
              </a:rPr>
              <a:t>Prod</a:t>
            </a:r>
            <a:r>
              <a:rPr sz="2200" spc="4" dirty="0" smtClean="0">
                <a:latin typeface="Arial"/>
                <a:cs typeface="Arial"/>
              </a:rPr>
              <a:t>u</a:t>
            </a:r>
            <a:r>
              <a:rPr sz="2200" dirty="0" smtClean="0">
                <a:latin typeface="Arial"/>
                <a:cs typeface="Arial"/>
              </a:rPr>
              <a:t>c</a:t>
            </a:r>
            <a:r>
              <a:rPr sz="2200" spc="4" dirty="0" smtClean="0">
                <a:latin typeface="Arial"/>
                <a:cs typeface="Arial"/>
              </a:rPr>
              <a:t>t</a:t>
            </a:r>
            <a:r>
              <a:rPr sz="2200" dirty="0" smtClean="0">
                <a:latin typeface="Arial"/>
                <a:cs typeface="Arial"/>
              </a:rPr>
              <a:t>ivo</a:t>
            </a:r>
            <a:r>
              <a:rPr sz="2200" spc="252" dirty="0" smtClean="0">
                <a:latin typeface="Arial"/>
                <a:cs typeface="Arial"/>
              </a:rPr>
              <a:t> </a:t>
            </a:r>
            <a:r>
              <a:rPr sz="2200" dirty="0" smtClean="0">
                <a:latin typeface="Arial"/>
                <a:cs typeface="Arial"/>
              </a:rPr>
              <a:t>ub</a:t>
            </a:r>
            <a:r>
              <a:rPr sz="2200" spc="9" dirty="0" smtClean="0">
                <a:latin typeface="Arial"/>
                <a:cs typeface="Arial"/>
              </a:rPr>
              <a:t>i</a:t>
            </a:r>
            <a:r>
              <a:rPr sz="2200" dirty="0" smtClean="0">
                <a:latin typeface="Arial"/>
                <a:cs typeface="Arial"/>
              </a:rPr>
              <a:t>c</a:t>
            </a:r>
            <a:r>
              <a:rPr sz="2200" spc="4" dirty="0" smtClean="0">
                <a:latin typeface="Arial"/>
                <a:cs typeface="Arial"/>
              </a:rPr>
              <a:t>a</a:t>
            </a:r>
            <a:r>
              <a:rPr sz="2200" dirty="0" smtClean="0">
                <a:latin typeface="Arial"/>
                <a:cs typeface="Arial"/>
              </a:rPr>
              <a:t>das</a:t>
            </a:r>
            <a:endParaRPr sz="2200" dirty="0">
              <a:latin typeface="Arial"/>
              <a:cs typeface="Arial"/>
            </a:endParaRPr>
          </a:p>
        </p:txBody>
      </p:sp>
      <p:sp>
        <p:nvSpPr>
          <p:cNvPr id="34" name="object 34"/>
          <p:cNvSpPr txBox="1"/>
          <p:nvPr/>
        </p:nvSpPr>
        <p:spPr>
          <a:xfrm>
            <a:off x="1070152" y="4893887"/>
            <a:ext cx="378128"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en</a:t>
            </a:r>
            <a:endParaRPr sz="2200" dirty="0">
              <a:latin typeface="Arial"/>
              <a:cs typeface="Arial"/>
            </a:endParaRPr>
          </a:p>
        </p:txBody>
      </p:sp>
      <p:sp>
        <p:nvSpPr>
          <p:cNvPr id="35" name="object 35"/>
          <p:cNvSpPr txBox="1"/>
          <p:nvPr/>
        </p:nvSpPr>
        <p:spPr>
          <a:xfrm>
            <a:off x="1553210" y="4893887"/>
            <a:ext cx="285352"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la</a:t>
            </a:r>
            <a:endParaRPr sz="2200" dirty="0">
              <a:latin typeface="Arial"/>
              <a:cs typeface="Arial"/>
            </a:endParaRPr>
          </a:p>
        </p:txBody>
      </p:sp>
      <p:sp>
        <p:nvSpPr>
          <p:cNvPr id="36" name="object 36"/>
          <p:cNvSpPr txBox="1"/>
          <p:nvPr/>
        </p:nvSpPr>
        <p:spPr>
          <a:xfrm>
            <a:off x="1943354" y="4893887"/>
            <a:ext cx="1463646" cy="294570"/>
          </a:xfrm>
          <a:prstGeom prst="rect">
            <a:avLst/>
          </a:prstGeom>
        </p:spPr>
        <p:txBody>
          <a:bodyPr vert="horz" wrap="square" lIns="0" tIns="0" rIns="0" bIns="0" rtlCol="0">
            <a:noAutofit/>
          </a:bodyPr>
          <a:lstStyle/>
          <a:p>
            <a:pPr>
              <a:lnSpc>
                <a:spcPts val="2320"/>
              </a:lnSpc>
            </a:pPr>
            <a:r>
              <a:rPr sz="2200" dirty="0" smtClean="0">
                <a:latin typeface="Arial"/>
                <a:cs typeface="Arial"/>
              </a:rPr>
              <a:t>Delega</a:t>
            </a:r>
            <a:r>
              <a:rPr sz="2200" spc="4" dirty="0" smtClean="0">
                <a:latin typeface="Arial"/>
                <a:cs typeface="Arial"/>
              </a:rPr>
              <a:t>c</a:t>
            </a:r>
            <a:r>
              <a:rPr sz="2200" dirty="0" smtClean="0">
                <a:latin typeface="Arial"/>
                <a:cs typeface="Arial"/>
              </a:rPr>
              <a:t>i</a:t>
            </a:r>
            <a:r>
              <a:rPr sz="2200" spc="4" dirty="0" smtClean="0">
                <a:latin typeface="Arial"/>
                <a:cs typeface="Arial"/>
              </a:rPr>
              <a:t>ó</a:t>
            </a:r>
            <a:r>
              <a:rPr sz="2200" dirty="0" smtClean="0">
                <a:latin typeface="Arial"/>
                <a:cs typeface="Arial"/>
              </a:rPr>
              <a:t>n</a:t>
            </a:r>
            <a:endParaRPr sz="2200" dirty="0">
              <a:latin typeface="Arial"/>
              <a:cs typeface="Arial"/>
            </a:endParaRPr>
          </a:p>
        </p:txBody>
      </p:sp>
      <p:sp>
        <p:nvSpPr>
          <p:cNvPr id="37" name="object 37"/>
          <p:cNvSpPr txBox="1"/>
          <p:nvPr/>
        </p:nvSpPr>
        <p:spPr>
          <a:xfrm>
            <a:off x="3513457" y="4893887"/>
            <a:ext cx="1014072" cy="294570"/>
          </a:xfrm>
          <a:prstGeom prst="rect">
            <a:avLst/>
          </a:prstGeom>
        </p:spPr>
        <p:txBody>
          <a:bodyPr vert="horz" wrap="square" lIns="0" tIns="0" rIns="0" bIns="0" rtlCol="0">
            <a:noAutofit/>
          </a:bodyPr>
          <a:lstStyle/>
          <a:p>
            <a:pPr>
              <a:lnSpc>
                <a:spcPts val="2320"/>
              </a:lnSpc>
            </a:pPr>
            <a:r>
              <a:rPr sz="2200" dirty="0" smtClean="0">
                <a:latin typeface="Arial"/>
                <a:cs typeface="Arial"/>
              </a:rPr>
              <a:t>Fe</a:t>
            </a:r>
            <a:r>
              <a:rPr sz="2200" spc="4" dirty="0" smtClean="0">
                <a:latin typeface="Arial"/>
                <a:cs typeface="Arial"/>
              </a:rPr>
              <a:t>d</a:t>
            </a:r>
            <a:r>
              <a:rPr sz="2200" dirty="0" smtClean="0">
                <a:latin typeface="Arial"/>
                <a:cs typeface="Arial"/>
              </a:rPr>
              <a:t>er</a:t>
            </a:r>
            <a:r>
              <a:rPr sz="2200" spc="4" dirty="0" smtClean="0">
                <a:latin typeface="Arial"/>
                <a:cs typeface="Arial"/>
              </a:rPr>
              <a:t>a</a:t>
            </a:r>
            <a:r>
              <a:rPr sz="2200" dirty="0" smtClean="0">
                <a:latin typeface="Arial"/>
                <a:cs typeface="Arial"/>
              </a:rPr>
              <a:t>l</a:t>
            </a:r>
            <a:endParaRPr sz="2200" dirty="0">
              <a:latin typeface="Arial"/>
              <a:cs typeface="Arial"/>
            </a:endParaRPr>
          </a:p>
        </p:txBody>
      </p:sp>
      <p:sp>
        <p:nvSpPr>
          <p:cNvPr id="38" name="object 38"/>
          <p:cNvSpPr txBox="1"/>
          <p:nvPr/>
        </p:nvSpPr>
        <p:spPr>
          <a:xfrm>
            <a:off x="4633851" y="4893887"/>
            <a:ext cx="440426" cy="294570"/>
          </a:xfrm>
          <a:prstGeom prst="rect">
            <a:avLst/>
          </a:prstGeom>
        </p:spPr>
        <p:txBody>
          <a:bodyPr vert="horz" wrap="square" lIns="0" tIns="0" rIns="0" bIns="0" rtlCol="0">
            <a:noAutofit/>
          </a:bodyPr>
          <a:lstStyle/>
          <a:p>
            <a:pPr>
              <a:lnSpc>
                <a:spcPts val="2320"/>
              </a:lnSpc>
            </a:pPr>
            <a:r>
              <a:rPr sz="2200" spc="4" dirty="0" smtClean="0">
                <a:latin typeface="Arial"/>
                <a:cs typeface="Arial"/>
              </a:rPr>
              <a:t>del</a:t>
            </a:r>
            <a:endParaRPr sz="2200" dirty="0">
              <a:latin typeface="Arial"/>
              <a:cs typeface="Arial"/>
            </a:endParaRPr>
          </a:p>
        </p:txBody>
      </p:sp>
      <p:sp>
        <p:nvSpPr>
          <p:cNvPr id="39" name="object 39"/>
          <p:cNvSpPr txBox="1"/>
          <p:nvPr/>
        </p:nvSpPr>
        <p:spPr>
          <a:xfrm>
            <a:off x="5179443" y="4893887"/>
            <a:ext cx="1486457" cy="294570"/>
          </a:xfrm>
          <a:prstGeom prst="rect">
            <a:avLst/>
          </a:prstGeom>
        </p:spPr>
        <p:txBody>
          <a:bodyPr vert="horz" wrap="square" lIns="0" tIns="0" rIns="0" bIns="0" rtlCol="0">
            <a:noAutofit/>
          </a:bodyPr>
          <a:lstStyle/>
          <a:p>
            <a:pPr>
              <a:lnSpc>
                <a:spcPts val="2320"/>
              </a:lnSpc>
              <a:tabLst>
                <a:tab pos="1104513" algn="l"/>
              </a:tabLst>
            </a:pPr>
            <a:r>
              <a:rPr sz="2200" spc="-79" dirty="0" smtClean="0">
                <a:latin typeface="Arial"/>
                <a:cs typeface="Arial"/>
              </a:rPr>
              <a:t>T</a:t>
            </a:r>
            <a:r>
              <a:rPr sz="2200" dirty="0" smtClean="0">
                <a:latin typeface="Arial"/>
                <a:cs typeface="Arial"/>
              </a:rPr>
              <a:t>ra</a:t>
            </a:r>
            <a:r>
              <a:rPr sz="2200" spc="4" dirty="0" smtClean="0">
                <a:latin typeface="Arial"/>
                <a:cs typeface="Arial"/>
              </a:rPr>
              <a:t>b</a:t>
            </a:r>
            <a:r>
              <a:rPr sz="2200" dirty="0" smtClean="0">
                <a:latin typeface="Arial"/>
                <a:cs typeface="Arial"/>
              </a:rPr>
              <a:t>a</a:t>
            </a:r>
            <a:r>
              <a:rPr sz="2200" spc="4" dirty="0" smtClean="0">
                <a:latin typeface="Arial"/>
                <a:cs typeface="Arial"/>
              </a:rPr>
              <a:t>j</a:t>
            </a:r>
            <a:r>
              <a:rPr sz="2200" dirty="0" smtClean="0">
                <a:latin typeface="Arial"/>
                <a:cs typeface="Arial"/>
              </a:rPr>
              <a:t>o	</a:t>
            </a:r>
            <a:r>
              <a:rPr sz="2200" spc="4" dirty="0" smtClean="0">
                <a:latin typeface="Arial"/>
                <a:cs typeface="Arial"/>
              </a:rPr>
              <a:t>en</a:t>
            </a:r>
            <a:endParaRPr sz="2200" dirty="0">
              <a:latin typeface="Arial"/>
              <a:cs typeface="Arial"/>
            </a:endParaRPr>
          </a:p>
        </p:txBody>
      </p:sp>
      <p:sp>
        <p:nvSpPr>
          <p:cNvPr id="40" name="object 40"/>
          <p:cNvSpPr txBox="1"/>
          <p:nvPr/>
        </p:nvSpPr>
        <p:spPr>
          <a:xfrm>
            <a:off x="6769354" y="4893887"/>
            <a:ext cx="425888" cy="294570"/>
          </a:xfrm>
          <a:prstGeom prst="rect">
            <a:avLst/>
          </a:prstGeom>
        </p:spPr>
        <p:txBody>
          <a:bodyPr vert="horz" wrap="square" lIns="0" tIns="0" rIns="0" bIns="0" rtlCol="0">
            <a:noAutofit/>
          </a:bodyPr>
          <a:lstStyle/>
          <a:p>
            <a:pPr>
              <a:lnSpc>
                <a:spcPts val="2320"/>
              </a:lnSpc>
            </a:pPr>
            <a:r>
              <a:rPr sz="2200" dirty="0" smtClean="0">
                <a:latin typeface="Arial"/>
                <a:cs typeface="Arial"/>
              </a:rPr>
              <a:t>l</a:t>
            </a:r>
            <a:r>
              <a:rPr sz="2200" spc="19" dirty="0" smtClean="0">
                <a:latin typeface="Arial"/>
                <a:cs typeface="Arial"/>
              </a:rPr>
              <a:t>a</a:t>
            </a:r>
            <a:r>
              <a:rPr sz="2200" dirty="0" smtClean="0">
                <a:latin typeface="Arial"/>
                <a:cs typeface="Arial"/>
              </a:rPr>
              <a:t>s</a:t>
            </a:r>
            <a:endParaRPr sz="2200" dirty="0">
              <a:latin typeface="Arial"/>
              <a:cs typeface="Arial"/>
            </a:endParaRPr>
          </a:p>
        </p:txBody>
      </p:sp>
      <p:sp>
        <p:nvSpPr>
          <p:cNvPr id="41" name="object 41"/>
          <p:cNvSpPr txBox="1"/>
          <p:nvPr/>
        </p:nvSpPr>
        <p:spPr>
          <a:xfrm>
            <a:off x="7299709" y="4893887"/>
            <a:ext cx="1278461" cy="294570"/>
          </a:xfrm>
          <a:prstGeom prst="rect">
            <a:avLst/>
          </a:prstGeom>
        </p:spPr>
        <p:txBody>
          <a:bodyPr vert="horz" wrap="square" lIns="0" tIns="0" rIns="0" bIns="0" rtlCol="0">
            <a:noAutofit/>
          </a:bodyPr>
          <a:lstStyle/>
          <a:p>
            <a:pPr>
              <a:lnSpc>
                <a:spcPts val="2320"/>
              </a:lnSpc>
            </a:pPr>
            <a:r>
              <a:rPr sz="2200" dirty="0" smtClean="0">
                <a:latin typeface="Arial"/>
                <a:cs typeface="Arial"/>
              </a:rPr>
              <a:t>en</a:t>
            </a:r>
            <a:r>
              <a:rPr sz="2200" spc="4" dirty="0" smtClean="0">
                <a:latin typeface="Arial"/>
                <a:cs typeface="Arial"/>
              </a:rPr>
              <a:t>t</a:t>
            </a:r>
            <a:r>
              <a:rPr sz="2200" dirty="0" smtClean="0">
                <a:latin typeface="Arial"/>
                <a:cs typeface="Arial"/>
              </a:rPr>
              <a:t>i</a:t>
            </a:r>
            <a:r>
              <a:rPr sz="2200" spc="4" dirty="0" smtClean="0">
                <a:latin typeface="Arial"/>
                <a:cs typeface="Arial"/>
              </a:rPr>
              <a:t>d</a:t>
            </a:r>
            <a:r>
              <a:rPr sz="2200" dirty="0" smtClean="0">
                <a:latin typeface="Arial"/>
                <a:cs typeface="Arial"/>
              </a:rPr>
              <a:t>ad</a:t>
            </a:r>
            <a:r>
              <a:rPr sz="2200" spc="4" dirty="0" smtClean="0">
                <a:latin typeface="Arial"/>
                <a:cs typeface="Arial"/>
              </a:rPr>
              <a:t>e</a:t>
            </a:r>
            <a:r>
              <a:rPr sz="2200" dirty="0" smtClean="0">
                <a:latin typeface="Arial"/>
                <a:cs typeface="Arial"/>
              </a:rPr>
              <a:t>s</a:t>
            </a:r>
            <a:endParaRPr sz="2200" dirty="0">
              <a:latin typeface="Arial"/>
              <a:cs typeface="Arial"/>
            </a:endParaRPr>
          </a:p>
        </p:txBody>
      </p:sp>
      <p:sp>
        <p:nvSpPr>
          <p:cNvPr id="42" name="object 42"/>
          <p:cNvSpPr txBox="1"/>
          <p:nvPr/>
        </p:nvSpPr>
        <p:spPr>
          <a:xfrm>
            <a:off x="1070155" y="5229177"/>
            <a:ext cx="6260149" cy="294817"/>
          </a:xfrm>
          <a:prstGeom prst="rect">
            <a:avLst/>
          </a:prstGeom>
        </p:spPr>
        <p:txBody>
          <a:bodyPr vert="horz" wrap="square" lIns="0" tIns="0" rIns="0" bIns="0" rtlCol="0">
            <a:noAutofit/>
          </a:bodyPr>
          <a:lstStyle/>
          <a:p>
            <a:pPr>
              <a:lnSpc>
                <a:spcPts val="2320"/>
              </a:lnSpc>
            </a:pPr>
            <a:r>
              <a:rPr sz="2200" dirty="0" smtClean="0">
                <a:latin typeface="Arial"/>
                <a:cs typeface="Arial"/>
              </a:rPr>
              <a:t>federativas</a:t>
            </a:r>
            <a:r>
              <a:rPr sz="2200" spc="-87" dirty="0" smtClean="0">
                <a:latin typeface="Arial"/>
                <a:cs typeface="Arial"/>
              </a:rPr>
              <a:t> </a:t>
            </a:r>
            <a:r>
              <a:rPr sz="2200" dirty="0" smtClean="0">
                <a:latin typeface="Arial"/>
                <a:cs typeface="Arial"/>
              </a:rPr>
              <a:t>en</a:t>
            </a:r>
            <a:r>
              <a:rPr sz="2200" spc="-24" dirty="0" smtClean="0">
                <a:latin typeface="Arial"/>
                <a:cs typeface="Arial"/>
              </a:rPr>
              <a:t> </a:t>
            </a:r>
            <a:r>
              <a:rPr sz="2200" dirty="0" smtClean="0">
                <a:latin typeface="Arial"/>
                <a:cs typeface="Arial"/>
              </a:rPr>
              <a:t>las</a:t>
            </a:r>
            <a:r>
              <a:rPr sz="2200" spc="-18" dirty="0" smtClean="0">
                <a:latin typeface="Arial"/>
                <a:cs typeface="Arial"/>
              </a:rPr>
              <a:t> </a:t>
            </a:r>
            <a:r>
              <a:rPr sz="2200" dirty="0" smtClean="0">
                <a:latin typeface="Arial"/>
                <a:cs typeface="Arial"/>
              </a:rPr>
              <a:t>que</a:t>
            </a:r>
            <a:r>
              <a:rPr sz="2200" spc="-36" dirty="0" smtClean="0">
                <a:latin typeface="Arial"/>
                <a:cs typeface="Arial"/>
              </a:rPr>
              <a:t> </a:t>
            </a:r>
            <a:r>
              <a:rPr sz="2200" dirty="0" smtClean="0">
                <a:latin typeface="Arial"/>
                <a:cs typeface="Arial"/>
              </a:rPr>
              <a:t>ac</a:t>
            </a:r>
            <a:r>
              <a:rPr sz="2200" spc="4" dirty="0" smtClean="0">
                <a:latin typeface="Arial"/>
                <a:cs typeface="Arial"/>
              </a:rPr>
              <a:t>t</a:t>
            </a:r>
            <a:r>
              <a:rPr sz="2200" dirty="0" smtClean="0">
                <a:latin typeface="Arial"/>
                <a:cs typeface="Arial"/>
              </a:rPr>
              <a:t>ua</a:t>
            </a:r>
            <a:r>
              <a:rPr sz="2200" spc="4" dirty="0" smtClean="0">
                <a:latin typeface="Arial"/>
                <a:cs typeface="Arial"/>
              </a:rPr>
              <a:t>l</a:t>
            </a:r>
            <a:r>
              <a:rPr sz="2200" spc="-4" dirty="0" smtClean="0">
                <a:latin typeface="Arial"/>
                <a:cs typeface="Arial"/>
              </a:rPr>
              <a:t>m</a:t>
            </a:r>
            <a:r>
              <a:rPr sz="2200" dirty="0" smtClean="0">
                <a:latin typeface="Arial"/>
                <a:cs typeface="Arial"/>
              </a:rPr>
              <a:t>ente</a:t>
            </a:r>
            <a:r>
              <a:rPr sz="2200" spc="-94" dirty="0" smtClean="0">
                <a:latin typeface="Arial"/>
                <a:cs typeface="Arial"/>
              </a:rPr>
              <a:t> </a:t>
            </a:r>
            <a:r>
              <a:rPr sz="2200" dirty="0" smtClean="0">
                <a:latin typeface="Arial"/>
                <a:cs typeface="Arial"/>
              </a:rPr>
              <a:t>opera</a:t>
            </a:r>
            <a:r>
              <a:rPr sz="2200" spc="-36" dirty="0" smtClean="0">
                <a:latin typeface="Arial"/>
                <a:cs typeface="Arial"/>
              </a:rPr>
              <a:t> </a:t>
            </a:r>
            <a:r>
              <a:rPr sz="2200" dirty="0" smtClean="0">
                <a:latin typeface="Arial"/>
                <a:cs typeface="Arial"/>
              </a:rPr>
              <a:t>el</a:t>
            </a:r>
            <a:r>
              <a:rPr sz="2200" spc="-17" dirty="0" smtClean="0">
                <a:latin typeface="Arial"/>
                <a:cs typeface="Arial"/>
              </a:rPr>
              <a:t> </a:t>
            </a:r>
            <a:r>
              <a:rPr sz="2200" spc="-169" dirty="0" smtClean="0">
                <a:latin typeface="Arial"/>
                <a:cs typeface="Arial"/>
              </a:rPr>
              <a:t>P</a:t>
            </a:r>
            <a:r>
              <a:rPr sz="2200" dirty="0" smtClean="0">
                <a:latin typeface="Arial"/>
                <a:cs typeface="Arial"/>
              </a:rPr>
              <a:t>AP</a:t>
            </a:r>
            <a:r>
              <a:rPr sz="2200" spc="-98" dirty="0" smtClean="0">
                <a:latin typeface="Arial"/>
                <a:cs typeface="Arial"/>
              </a:rPr>
              <a:t> </a:t>
            </a:r>
            <a:r>
              <a:rPr sz="2200" dirty="0" smtClean="0">
                <a:latin typeface="Arial"/>
                <a:cs typeface="Arial"/>
              </a:rPr>
              <a:t>.</a:t>
            </a:r>
            <a:endParaRPr sz="22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209</TotalTime>
  <Words>2225</Words>
  <Application>Microsoft Office PowerPoint</Application>
  <PresentationFormat>Presentación en pantalla (4:3)</PresentationFormat>
  <Paragraphs>584</Paragraphs>
  <Slides>24</Slides>
  <Notes>1</Notes>
  <HiddenSlides>0</HiddenSlides>
  <MMClips>0</MMClips>
  <ScaleCrop>false</ScaleCrop>
  <HeadingPairs>
    <vt:vector size="4" baseType="variant">
      <vt:variant>
        <vt:lpstr>Tema</vt:lpstr>
      </vt:variant>
      <vt:variant>
        <vt:i4>1</vt:i4>
      </vt:variant>
      <vt:variant>
        <vt:lpstr>Títulos de diapositiva</vt:lpstr>
      </vt:variant>
      <vt:variant>
        <vt:i4>24</vt:i4>
      </vt:variant>
    </vt:vector>
  </HeadingPairs>
  <TitlesOfParts>
    <vt:vector size="25" baseType="lpstr">
      <vt:lpstr>Office Theme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adrian.escamilla</dc:creator>
  <cp:lastModifiedBy>Presidencia</cp:lastModifiedBy>
  <cp:revision>25</cp:revision>
  <dcterms:created xsi:type="dcterms:W3CDTF">2015-10-16T11:18:08Z</dcterms:created>
  <dcterms:modified xsi:type="dcterms:W3CDTF">2015-10-22T14:52:47Z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2013-07-31T00:00:00Z</vt:filetime>
  </property>
  <property fmtid="{D5CDD505-2E9C-101B-9397-08002B2CF9AE}" pid="3" name="LastSaved">
    <vt:filetime>2015-10-16T00:00:00Z</vt:filetime>
  </property>
</Properties>
</file>